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9" r:id="rId1"/>
  </p:sldMasterIdLst>
  <p:notesMasterIdLst>
    <p:notesMasterId r:id="rId5"/>
  </p:notesMasterIdLst>
  <p:handoutMasterIdLst>
    <p:handoutMasterId r:id="rId6"/>
  </p:handoutMasterIdLst>
  <p:sldIdLst>
    <p:sldId id="259" r:id="rId2"/>
    <p:sldId id="265" r:id="rId3"/>
    <p:sldId id="264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D3B6"/>
    <a:srgbClr val="C2B9A7"/>
    <a:srgbClr val="D8661F"/>
    <a:srgbClr val="003262"/>
    <a:srgbClr val="D84900"/>
    <a:srgbClr val="D86600"/>
    <a:srgbClr val="D5893E"/>
    <a:srgbClr val="2D637F"/>
    <a:srgbClr val="53626F"/>
    <a:srgbClr val="FDB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45BCCE-2870-461E-A3FA-3C445B0458E9}" v="23" dt="2023-11-16T23:16:04.5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7" autoAdjust="0"/>
    <p:restoredTop sz="94473" autoAdjust="0"/>
  </p:normalViewPr>
  <p:slideViewPr>
    <p:cSldViewPr snapToGrid="0">
      <p:cViewPr varScale="1">
        <p:scale>
          <a:sx n="70" d="100"/>
          <a:sy n="70" d="100"/>
        </p:scale>
        <p:origin x="118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UAN HU" userId="6769b14792fb9730" providerId="LiveId" clId="{2C45BCCE-2870-461E-A3FA-3C445B0458E9}"/>
    <pc:docChg chg="undo custSel delSld modSld">
      <pc:chgData name="XUAN HU" userId="6769b14792fb9730" providerId="LiveId" clId="{2C45BCCE-2870-461E-A3FA-3C445B0458E9}" dt="2023-11-16T23:24:42.809" v="489" actId="403"/>
      <pc:docMkLst>
        <pc:docMk/>
      </pc:docMkLst>
      <pc:sldChg chg="modSp mod">
        <pc:chgData name="XUAN HU" userId="6769b14792fb9730" providerId="LiveId" clId="{2C45BCCE-2870-461E-A3FA-3C445B0458E9}" dt="2023-11-16T23:24:42.809" v="489" actId="403"/>
        <pc:sldMkLst>
          <pc:docMk/>
          <pc:sldMk cId="3593681228" sldId="259"/>
        </pc:sldMkLst>
        <pc:spChg chg="mod">
          <ac:chgData name="XUAN HU" userId="6769b14792fb9730" providerId="LiveId" clId="{2C45BCCE-2870-461E-A3FA-3C445B0458E9}" dt="2023-11-16T23:05:20.049" v="9" actId="404"/>
          <ac:spMkLst>
            <pc:docMk/>
            <pc:sldMk cId="3593681228" sldId="259"/>
            <ac:spMk id="2" creationId="{00000000-0000-0000-0000-000000000000}"/>
          </ac:spMkLst>
        </pc:spChg>
        <pc:spChg chg="mod">
          <ac:chgData name="XUAN HU" userId="6769b14792fb9730" providerId="LiveId" clId="{2C45BCCE-2870-461E-A3FA-3C445B0458E9}" dt="2023-11-16T23:24:42.809" v="489" actId="403"/>
          <ac:spMkLst>
            <pc:docMk/>
            <pc:sldMk cId="3593681228" sldId="259"/>
            <ac:spMk id="3" creationId="{00000000-0000-0000-0000-000000000000}"/>
          </ac:spMkLst>
        </pc:spChg>
      </pc:sldChg>
      <pc:sldChg chg="del">
        <pc:chgData name="XUAN HU" userId="6769b14792fb9730" providerId="LiveId" clId="{2C45BCCE-2870-461E-A3FA-3C445B0458E9}" dt="2023-11-16T23:14:28.562" v="420" actId="47"/>
        <pc:sldMkLst>
          <pc:docMk/>
          <pc:sldMk cId="3099235692" sldId="260"/>
        </pc:sldMkLst>
      </pc:sldChg>
      <pc:sldChg chg="del">
        <pc:chgData name="XUAN HU" userId="6769b14792fb9730" providerId="LiveId" clId="{2C45BCCE-2870-461E-A3FA-3C445B0458E9}" dt="2023-11-16T23:14:28.141" v="419" actId="47"/>
        <pc:sldMkLst>
          <pc:docMk/>
          <pc:sldMk cId="171048131" sldId="261"/>
        </pc:sldMkLst>
      </pc:sldChg>
      <pc:sldChg chg="addSp delSp modSp mod modAnim">
        <pc:chgData name="XUAN HU" userId="6769b14792fb9730" providerId="LiveId" clId="{2C45BCCE-2870-461E-A3FA-3C445B0458E9}" dt="2023-11-16T23:22:57.615" v="486" actId="166"/>
        <pc:sldMkLst>
          <pc:docMk/>
          <pc:sldMk cId="1694014489" sldId="264"/>
        </pc:sldMkLst>
        <pc:spChg chg="del">
          <ac:chgData name="XUAN HU" userId="6769b14792fb9730" providerId="LiveId" clId="{2C45BCCE-2870-461E-A3FA-3C445B0458E9}" dt="2023-11-16T23:11:48.835" v="152" actId="478"/>
          <ac:spMkLst>
            <pc:docMk/>
            <pc:sldMk cId="1694014489" sldId="264"/>
            <ac:spMk id="2" creationId="{00000000-0000-0000-0000-000000000000}"/>
          </ac:spMkLst>
        </pc:spChg>
        <pc:spChg chg="del">
          <ac:chgData name="XUAN HU" userId="6769b14792fb9730" providerId="LiveId" clId="{2C45BCCE-2870-461E-A3FA-3C445B0458E9}" dt="2023-11-16T23:11:44.432" v="150" actId="478"/>
          <ac:spMkLst>
            <pc:docMk/>
            <pc:sldMk cId="1694014489" sldId="264"/>
            <ac:spMk id="4" creationId="{00000000-0000-0000-0000-000000000000}"/>
          </ac:spMkLst>
        </pc:spChg>
        <pc:spChg chg="del">
          <ac:chgData name="XUAN HU" userId="6769b14792fb9730" providerId="LiveId" clId="{2C45BCCE-2870-461E-A3FA-3C445B0458E9}" dt="2023-11-16T23:11:44.432" v="150" actId="478"/>
          <ac:spMkLst>
            <pc:docMk/>
            <pc:sldMk cId="1694014489" sldId="264"/>
            <ac:spMk id="5" creationId="{00000000-0000-0000-0000-000000000000}"/>
          </ac:spMkLst>
        </pc:spChg>
        <pc:spChg chg="add del mod">
          <ac:chgData name="XUAN HU" userId="6769b14792fb9730" providerId="LiveId" clId="{2C45BCCE-2870-461E-A3FA-3C445B0458E9}" dt="2023-11-16T23:11:46.611" v="151" actId="478"/>
          <ac:spMkLst>
            <pc:docMk/>
            <pc:sldMk cId="1694014489" sldId="264"/>
            <ac:spMk id="7" creationId="{40999A58-B905-56BA-C6C8-87A519EF8872}"/>
          </ac:spMkLst>
        </pc:spChg>
        <pc:spChg chg="add del mod">
          <ac:chgData name="XUAN HU" userId="6769b14792fb9730" providerId="LiveId" clId="{2C45BCCE-2870-461E-A3FA-3C445B0458E9}" dt="2023-11-16T23:11:51.200" v="154" actId="478"/>
          <ac:spMkLst>
            <pc:docMk/>
            <pc:sldMk cId="1694014489" sldId="264"/>
            <ac:spMk id="9" creationId="{A239FB00-25C8-CD24-C2BC-05E56BAD7215}"/>
          </ac:spMkLst>
        </pc:spChg>
        <pc:spChg chg="add del mod">
          <ac:chgData name="XUAN HU" userId="6769b14792fb9730" providerId="LiveId" clId="{2C45BCCE-2870-461E-A3FA-3C445B0458E9}" dt="2023-11-16T23:11:49.644" v="153" actId="478"/>
          <ac:spMkLst>
            <pc:docMk/>
            <pc:sldMk cId="1694014489" sldId="264"/>
            <ac:spMk id="11" creationId="{BFE0F282-B90E-AEB8-A852-16EC62D513A3}"/>
          </ac:spMkLst>
        </pc:spChg>
        <pc:spChg chg="del">
          <ac:chgData name="XUAN HU" userId="6769b14792fb9730" providerId="LiveId" clId="{2C45BCCE-2870-461E-A3FA-3C445B0458E9}" dt="2023-11-16T23:11:55.689" v="156" actId="478"/>
          <ac:spMkLst>
            <pc:docMk/>
            <pc:sldMk cId="1694014489" sldId="264"/>
            <ac:spMk id="12" creationId="{00000000-0000-0000-0000-000000000000}"/>
          </ac:spMkLst>
        </pc:spChg>
        <pc:spChg chg="add del mod">
          <ac:chgData name="XUAN HU" userId="6769b14792fb9730" providerId="LiveId" clId="{2C45BCCE-2870-461E-A3FA-3C445B0458E9}" dt="2023-11-16T23:11:52.678" v="155" actId="478"/>
          <ac:spMkLst>
            <pc:docMk/>
            <pc:sldMk cId="1694014489" sldId="264"/>
            <ac:spMk id="14" creationId="{EDEDFC05-E0EC-8EBD-0711-8F326325344E}"/>
          </ac:spMkLst>
        </pc:spChg>
        <pc:spChg chg="add del mod">
          <ac:chgData name="XUAN HU" userId="6769b14792fb9730" providerId="LiveId" clId="{2C45BCCE-2870-461E-A3FA-3C445B0458E9}" dt="2023-11-16T23:12:24.392" v="253" actId="478"/>
          <ac:spMkLst>
            <pc:docMk/>
            <pc:sldMk cId="1694014489" sldId="264"/>
            <ac:spMk id="15" creationId="{8F8AAC71-3EA0-8BF5-20E9-212A4019F7CC}"/>
          </ac:spMkLst>
        </pc:spChg>
        <pc:spChg chg="add del mod">
          <ac:chgData name="XUAN HU" userId="6769b14792fb9730" providerId="LiveId" clId="{2C45BCCE-2870-461E-A3FA-3C445B0458E9}" dt="2023-11-16T23:12:25.573" v="254" actId="478"/>
          <ac:spMkLst>
            <pc:docMk/>
            <pc:sldMk cId="1694014489" sldId="264"/>
            <ac:spMk id="16" creationId="{6EDBFA32-C8B5-27DF-DB82-3423C928978D}"/>
          </ac:spMkLst>
        </pc:spChg>
        <pc:spChg chg="add mod">
          <ac:chgData name="XUAN HU" userId="6769b14792fb9730" providerId="LiveId" clId="{2C45BCCE-2870-461E-A3FA-3C445B0458E9}" dt="2023-11-16T23:12:41.319" v="323" actId="1035"/>
          <ac:spMkLst>
            <pc:docMk/>
            <pc:sldMk cId="1694014489" sldId="264"/>
            <ac:spMk id="17" creationId="{A1AF8D12-ACBA-EF57-7FAB-DD78B204D762}"/>
          </ac:spMkLst>
        </pc:spChg>
        <pc:spChg chg="add mod">
          <ac:chgData name="XUAN HU" userId="6769b14792fb9730" providerId="LiveId" clId="{2C45BCCE-2870-461E-A3FA-3C445B0458E9}" dt="2023-11-16T23:12:41.319" v="323" actId="1035"/>
          <ac:spMkLst>
            <pc:docMk/>
            <pc:sldMk cId="1694014489" sldId="264"/>
            <ac:spMk id="18" creationId="{ADE3CCEE-CA06-99B1-A0AF-5C19480189D5}"/>
          </ac:spMkLst>
        </pc:spChg>
        <pc:spChg chg="add mod">
          <ac:chgData name="XUAN HU" userId="6769b14792fb9730" providerId="LiveId" clId="{2C45BCCE-2870-461E-A3FA-3C445B0458E9}" dt="2023-11-16T23:12:30.948" v="286" actId="1035"/>
          <ac:spMkLst>
            <pc:docMk/>
            <pc:sldMk cId="1694014489" sldId="264"/>
            <ac:spMk id="19" creationId="{52618F50-77E2-2A96-6AE1-9C5874BB083D}"/>
          </ac:spMkLst>
        </pc:spChg>
        <pc:spChg chg="add mod">
          <ac:chgData name="XUAN HU" userId="6769b14792fb9730" providerId="LiveId" clId="{2C45BCCE-2870-461E-A3FA-3C445B0458E9}" dt="2023-11-16T23:12:41.319" v="323" actId="1035"/>
          <ac:spMkLst>
            <pc:docMk/>
            <pc:sldMk cId="1694014489" sldId="264"/>
            <ac:spMk id="20" creationId="{E4ED5A55-C5A4-37BF-8AF4-8699074F2CBF}"/>
          </ac:spMkLst>
        </pc:spChg>
        <pc:spChg chg="mod">
          <ac:chgData name="XUAN HU" userId="6769b14792fb9730" providerId="LiveId" clId="{2C45BCCE-2870-461E-A3FA-3C445B0458E9}" dt="2023-11-16T23:20:31.573" v="471" actId="207"/>
          <ac:spMkLst>
            <pc:docMk/>
            <pc:sldMk cId="1694014489" sldId="264"/>
            <ac:spMk id="24" creationId="{BFF08C93-62B9-A4C8-1E5D-07AFF9FF9BBD}"/>
          </ac:spMkLst>
        </pc:spChg>
        <pc:spChg chg="mod ord">
          <ac:chgData name="XUAN HU" userId="6769b14792fb9730" providerId="LiveId" clId="{2C45BCCE-2870-461E-A3FA-3C445B0458E9}" dt="2023-11-16T23:20:52.271" v="472" actId="208"/>
          <ac:spMkLst>
            <pc:docMk/>
            <pc:sldMk cId="1694014489" sldId="264"/>
            <ac:spMk id="25" creationId="{4ED5540C-976D-D5DE-D3EE-F9DFC99FC991}"/>
          </ac:spMkLst>
        </pc:spChg>
        <pc:spChg chg="mod">
          <ac:chgData name="XUAN HU" userId="6769b14792fb9730" providerId="LiveId" clId="{2C45BCCE-2870-461E-A3FA-3C445B0458E9}" dt="2023-11-16T23:21:47.732" v="476" actId="207"/>
          <ac:spMkLst>
            <pc:docMk/>
            <pc:sldMk cId="1694014489" sldId="264"/>
            <ac:spMk id="29" creationId="{A3585D92-D9CB-8FFE-894F-D622E3E906CC}"/>
          </ac:spMkLst>
        </pc:spChg>
        <pc:spChg chg="mod ord">
          <ac:chgData name="XUAN HU" userId="6769b14792fb9730" providerId="LiveId" clId="{2C45BCCE-2870-461E-A3FA-3C445B0458E9}" dt="2023-11-16T23:21:43.233" v="475" actId="208"/>
          <ac:spMkLst>
            <pc:docMk/>
            <pc:sldMk cId="1694014489" sldId="264"/>
            <ac:spMk id="30" creationId="{B180EC29-7B45-6F62-DBD8-114673325612}"/>
          </ac:spMkLst>
        </pc:spChg>
        <pc:spChg chg="add mod ord">
          <ac:chgData name="XUAN HU" userId="6769b14792fb9730" providerId="LiveId" clId="{2C45BCCE-2870-461E-A3FA-3C445B0458E9}" dt="2023-11-16T23:22:57.615" v="486" actId="166"/>
          <ac:spMkLst>
            <pc:docMk/>
            <pc:sldMk cId="1694014489" sldId="264"/>
            <ac:spMk id="31" creationId="{B9C0C687-082A-7D26-5EDD-A106D8FABC9D}"/>
          </ac:spMkLst>
        </pc:spChg>
        <pc:spChg chg="add mod ord">
          <ac:chgData name="XUAN HU" userId="6769b14792fb9730" providerId="LiveId" clId="{2C45BCCE-2870-461E-A3FA-3C445B0458E9}" dt="2023-11-16T23:22:54.433" v="485" actId="166"/>
          <ac:spMkLst>
            <pc:docMk/>
            <pc:sldMk cId="1694014489" sldId="264"/>
            <ac:spMk id="32" creationId="{9CE7AB64-18F3-DED6-1494-BAED5D689F2A}"/>
          </ac:spMkLst>
        </pc:spChg>
        <pc:spChg chg="add mod">
          <ac:chgData name="XUAN HU" userId="6769b14792fb9730" providerId="LiveId" clId="{2C45BCCE-2870-461E-A3FA-3C445B0458E9}" dt="2023-11-16T23:13:22.881" v="410" actId="207"/>
          <ac:spMkLst>
            <pc:docMk/>
            <pc:sldMk cId="1694014489" sldId="264"/>
            <ac:spMk id="33" creationId="{E60CD23C-59B4-C6DC-C42B-CD20327DED5A}"/>
          </ac:spMkLst>
        </pc:spChg>
        <pc:spChg chg="mod">
          <ac:chgData name="XUAN HU" userId="6769b14792fb9730" providerId="LiveId" clId="{2C45BCCE-2870-461E-A3FA-3C445B0458E9}" dt="2023-11-16T23:11:57.284" v="157"/>
          <ac:spMkLst>
            <pc:docMk/>
            <pc:sldMk cId="1694014489" sldId="264"/>
            <ac:spMk id="35" creationId="{BC52F995-3763-6E8E-F89B-FB21F07980A3}"/>
          </ac:spMkLst>
        </pc:spChg>
        <pc:spChg chg="mod">
          <ac:chgData name="XUAN HU" userId="6769b14792fb9730" providerId="LiveId" clId="{2C45BCCE-2870-461E-A3FA-3C445B0458E9}" dt="2023-11-16T23:13:28.471" v="412" actId="207"/>
          <ac:spMkLst>
            <pc:docMk/>
            <pc:sldMk cId="1694014489" sldId="264"/>
            <ac:spMk id="36" creationId="{A10A2464-A743-72C9-F9E3-D74BD4920B48}"/>
          </ac:spMkLst>
        </pc:spChg>
        <pc:spChg chg="add mod">
          <ac:chgData name="XUAN HU" userId="6769b14792fb9730" providerId="LiveId" clId="{2C45BCCE-2870-461E-A3FA-3C445B0458E9}" dt="2023-11-16T23:13:25.406" v="411" actId="207"/>
          <ac:spMkLst>
            <pc:docMk/>
            <pc:sldMk cId="1694014489" sldId="264"/>
            <ac:spMk id="37" creationId="{5C2B36A3-7776-A3AF-B070-88C7D0354D2B}"/>
          </ac:spMkLst>
        </pc:spChg>
        <pc:spChg chg="mod">
          <ac:chgData name="XUAN HU" userId="6769b14792fb9730" providerId="LiveId" clId="{2C45BCCE-2870-461E-A3FA-3C445B0458E9}" dt="2023-11-16T23:11:57.284" v="157"/>
          <ac:spMkLst>
            <pc:docMk/>
            <pc:sldMk cId="1694014489" sldId="264"/>
            <ac:spMk id="39" creationId="{4C56C45A-AC5C-1F13-4873-CF05C2FC1C52}"/>
          </ac:spMkLst>
        </pc:spChg>
        <pc:spChg chg="mod">
          <ac:chgData name="XUAN HU" userId="6769b14792fb9730" providerId="LiveId" clId="{2C45BCCE-2870-461E-A3FA-3C445B0458E9}" dt="2023-11-16T23:13:31.061" v="413" actId="207"/>
          <ac:spMkLst>
            <pc:docMk/>
            <pc:sldMk cId="1694014489" sldId="264"/>
            <ac:spMk id="40" creationId="{AB8DC59D-042D-A1C4-5FC3-4EE3A5E372B2}"/>
          </ac:spMkLst>
        </pc:spChg>
        <pc:spChg chg="add mod">
          <ac:chgData name="XUAN HU" userId="6769b14792fb9730" providerId="LiveId" clId="{2C45BCCE-2870-461E-A3FA-3C445B0458E9}" dt="2023-11-16T23:13:34.550" v="414" actId="207"/>
          <ac:spMkLst>
            <pc:docMk/>
            <pc:sldMk cId="1694014489" sldId="264"/>
            <ac:spMk id="41" creationId="{2336F149-C8D5-773E-FE18-4349DEE0CEF5}"/>
          </ac:spMkLst>
        </pc:spChg>
        <pc:spChg chg="mod">
          <ac:chgData name="XUAN HU" userId="6769b14792fb9730" providerId="LiveId" clId="{2C45BCCE-2870-461E-A3FA-3C445B0458E9}" dt="2023-11-16T23:11:57.284" v="157"/>
          <ac:spMkLst>
            <pc:docMk/>
            <pc:sldMk cId="1694014489" sldId="264"/>
            <ac:spMk id="43" creationId="{9BD6C34D-C400-55A6-BC05-1A86CC08551C}"/>
          </ac:spMkLst>
        </pc:spChg>
        <pc:spChg chg="mod">
          <ac:chgData name="XUAN HU" userId="6769b14792fb9730" providerId="LiveId" clId="{2C45BCCE-2870-461E-A3FA-3C445B0458E9}" dt="2023-11-16T23:13:38.493" v="415" actId="207"/>
          <ac:spMkLst>
            <pc:docMk/>
            <pc:sldMk cId="1694014489" sldId="264"/>
            <ac:spMk id="44" creationId="{8C94F632-B5A7-70FD-9364-27BDB80037E7}"/>
          </ac:spMkLst>
        </pc:spChg>
        <pc:spChg chg="add mod">
          <ac:chgData name="XUAN HU" userId="6769b14792fb9730" providerId="LiveId" clId="{2C45BCCE-2870-461E-A3FA-3C445B0458E9}" dt="2023-11-16T23:13:40.982" v="416" actId="207"/>
          <ac:spMkLst>
            <pc:docMk/>
            <pc:sldMk cId="1694014489" sldId="264"/>
            <ac:spMk id="45" creationId="{F94BE769-EC9C-6F0A-5FC9-728AAED0EB6B}"/>
          </ac:spMkLst>
        </pc:spChg>
        <pc:spChg chg="mod">
          <ac:chgData name="XUAN HU" userId="6769b14792fb9730" providerId="LiveId" clId="{2C45BCCE-2870-461E-A3FA-3C445B0458E9}" dt="2023-11-16T23:11:57.284" v="157"/>
          <ac:spMkLst>
            <pc:docMk/>
            <pc:sldMk cId="1694014489" sldId="264"/>
            <ac:spMk id="47" creationId="{1E3A857A-295B-597B-59EB-CBD6FA182501}"/>
          </ac:spMkLst>
        </pc:spChg>
        <pc:spChg chg="mod">
          <ac:chgData name="XUAN HU" userId="6769b14792fb9730" providerId="LiveId" clId="{2C45BCCE-2870-461E-A3FA-3C445B0458E9}" dt="2023-11-16T23:13:43.901" v="417" actId="207"/>
          <ac:spMkLst>
            <pc:docMk/>
            <pc:sldMk cId="1694014489" sldId="264"/>
            <ac:spMk id="48" creationId="{7D37D788-E842-1363-6B09-659D0C11225B}"/>
          </ac:spMkLst>
        </pc:spChg>
        <pc:spChg chg="mod">
          <ac:chgData name="XUAN HU" userId="6769b14792fb9730" providerId="LiveId" clId="{2C45BCCE-2870-461E-A3FA-3C445B0458E9}" dt="2023-11-16T23:22:31.855" v="482" actId="207"/>
          <ac:spMkLst>
            <pc:docMk/>
            <pc:sldMk cId="1694014489" sldId="264"/>
            <ac:spMk id="51" creationId="{4020D01E-C060-ED13-A3F6-11FA03136735}"/>
          </ac:spMkLst>
        </pc:spChg>
        <pc:spChg chg="mod ord">
          <ac:chgData name="XUAN HU" userId="6769b14792fb9730" providerId="LiveId" clId="{2C45BCCE-2870-461E-A3FA-3C445B0458E9}" dt="2023-11-16T23:22:41.956" v="484" actId="208"/>
          <ac:spMkLst>
            <pc:docMk/>
            <pc:sldMk cId="1694014489" sldId="264"/>
            <ac:spMk id="52" creationId="{9519FABB-2D71-0B63-0C60-01DA8D551479}"/>
          </ac:spMkLst>
        </pc:spChg>
        <pc:spChg chg="mod">
          <ac:chgData name="XUAN HU" userId="6769b14792fb9730" providerId="LiveId" clId="{2C45BCCE-2870-461E-A3FA-3C445B0458E9}" dt="2023-11-16T23:22:07.893" v="479" actId="207"/>
          <ac:spMkLst>
            <pc:docMk/>
            <pc:sldMk cId="1694014489" sldId="264"/>
            <ac:spMk id="55" creationId="{C9BBEDAC-EFF5-2695-77C5-29AA4B320FB8}"/>
          </ac:spMkLst>
        </pc:spChg>
        <pc:spChg chg="mod ord">
          <ac:chgData name="XUAN HU" userId="6769b14792fb9730" providerId="LiveId" clId="{2C45BCCE-2870-461E-A3FA-3C445B0458E9}" dt="2023-11-16T23:22:38.443" v="483" actId="208"/>
          <ac:spMkLst>
            <pc:docMk/>
            <pc:sldMk cId="1694014489" sldId="264"/>
            <ac:spMk id="56" creationId="{530BABA7-FB2E-C956-F41E-7869A745D01F}"/>
          </ac:spMkLst>
        </pc:spChg>
        <pc:spChg chg="add mod">
          <ac:chgData name="XUAN HU" userId="6769b14792fb9730" providerId="LiveId" clId="{2C45BCCE-2870-461E-A3FA-3C445B0458E9}" dt="2023-11-16T23:12:41.319" v="323" actId="1035"/>
          <ac:spMkLst>
            <pc:docMk/>
            <pc:sldMk cId="1694014489" sldId="264"/>
            <ac:spMk id="57" creationId="{98E62D4B-AD93-BBC9-5EAE-26708216FCE8}"/>
          </ac:spMkLst>
        </pc:spChg>
        <pc:spChg chg="add mod">
          <ac:chgData name="XUAN HU" userId="6769b14792fb9730" providerId="LiveId" clId="{2C45BCCE-2870-461E-A3FA-3C445B0458E9}" dt="2023-11-16T23:12:57.986" v="409" actId="207"/>
          <ac:spMkLst>
            <pc:docMk/>
            <pc:sldMk cId="1694014489" sldId="264"/>
            <ac:spMk id="58" creationId="{F03A0182-2391-0E01-4775-9578985998AC}"/>
          </ac:spMkLst>
        </pc:spChg>
        <pc:grpChg chg="add mod">
          <ac:chgData name="XUAN HU" userId="6769b14792fb9730" providerId="LiveId" clId="{2C45BCCE-2870-461E-A3FA-3C445B0458E9}" dt="2023-11-16T23:12:41.319" v="323" actId="1035"/>
          <ac:grpSpMkLst>
            <pc:docMk/>
            <pc:sldMk cId="1694014489" sldId="264"/>
            <ac:grpSpMk id="21" creationId="{9FFEA14E-1ECB-EBFD-CC7A-864D06CBD61D}"/>
          </ac:grpSpMkLst>
        </pc:grpChg>
        <pc:grpChg chg="add mod">
          <ac:chgData name="XUAN HU" userId="6769b14792fb9730" providerId="LiveId" clId="{2C45BCCE-2870-461E-A3FA-3C445B0458E9}" dt="2023-11-16T23:12:41.319" v="323" actId="1035"/>
          <ac:grpSpMkLst>
            <pc:docMk/>
            <pc:sldMk cId="1694014489" sldId="264"/>
            <ac:grpSpMk id="26" creationId="{DF853EE3-DE31-C071-53D3-7E010D815D24}"/>
          </ac:grpSpMkLst>
        </pc:grpChg>
        <pc:grpChg chg="add mod">
          <ac:chgData name="XUAN HU" userId="6769b14792fb9730" providerId="LiveId" clId="{2C45BCCE-2870-461E-A3FA-3C445B0458E9}" dt="2023-11-16T23:12:41.319" v="323" actId="1035"/>
          <ac:grpSpMkLst>
            <pc:docMk/>
            <pc:sldMk cId="1694014489" sldId="264"/>
            <ac:grpSpMk id="34" creationId="{CEDE66F3-658C-46C4-1C55-7221C1D1295B}"/>
          </ac:grpSpMkLst>
        </pc:grpChg>
        <pc:grpChg chg="add mod">
          <ac:chgData name="XUAN HU" userId="6769b14792fb9730" providerId="LiveId" clId="{2C45BCCE-2870-461E-A3FA-3C445B0458E9}" dt="2023-11-16T23:12:41.319" v="323" actId="1035"/>
          <ac:grpSpMkLst>
            <pc:docMk/>
            <pc:sldMk cId="1694014489" sldId="264"/>
            <ac:grpSpMk id="38" creationId="{658EF1C0-6FAA-D629-BF9A-2D41B851F3B3}"/>
          </ac:grpSpMkLst>
        </pc:grpChg>
        <pc:grpChg chg="add mod">
          <ac:chgData name="XUAN HU" userId="6769b14792fb9730" providerId="LiveId" clId="{2C45BCCE-2870-461E-A3FA-3C445B0458E9}" dt="2023-11-16T23:12:41.319" v="323" actId="1035"/>
          <ac:grpSpMkLst>
            <pc:docMk/>
            <pc:sldMk cId="1694014489" sldId="264"/>
            <ac:grpSpMk id="42" creationId="{C06003D4-1610-158B-0B69-A88E2E91E145}"/>
          </ac:grpSpMkLst>
        </pc:grpChg>
        <pc:grpChg chg="add mod">
          <ac:chgData name="XUAN HU" userId="6769b14792fb9730" providerId="LiveId" clId="{2C45BCCE-2870-461E-A3FA-3C445B0458E9}" dt="2023-11-16T23:12:41.319" v="323" actId="1035"/>
          <ac:grpSpMkLst>
            <pc:docMk/>
            <pc:sldMk cId="1694014489" sldId="264"/>
            <ac:grpSpMk id="46" creationId="{9331F080-9E7B-2772-897B-2EC413583FBF}"/>
          </ac:grpSpMkLst>
        </pc:grpChg>
        <pc:grpChg chg="add mod">
          <ac:chgData name="XUAN HU" userId="6769b14792fb9730" providerId="LiveId" clId="{2C45BCCE-2870-461E-A3FA-3C445B0458E9}" dt="2023-11-16T23:12:41.319" v="323" actId="1035"/>
          <ac:grpSpMkLst>
            <pc:docMk/>
            <pc:sldMk cId="1694014489" sldId="264"/>
            <ac:grpSpMk id="49" creationId="{423E4421-9A4B-C75D-388A-8310305F2319}"/>
          </ac:grpSpMkLst>
        </pc:grpChg>
        <pc:grpChg chg="add mod">
          <ac:chgData name="XUAN HU" userId="6769b14792fb9730" providerId="LiveId" clId="{2C45BCCE-2870-461E-A3FA-3C445B0458E9}" dt="2023-11-16T23:12:41.319" v="323" actId="1035"/>
          <ac:grpSpMkLst>
            <pc:docMk/>
            <pc:sldMk cId="1694014489" sldId="264"/>
            <ac:grpSpMk id="53" creationId="{3173B6DF-F2A5-470E-9D8A-BF7565876250}"/>
          </ac:grpSpMkLst>
        </pc:grpChg>
        <pc:graphicFrameChg chg="del">
          <ac:chgData name="XUAN HU" userId="6769b14792fb9730" providerId="LiveId" clId="{2C45BCCE-2870-461E-A3FA-3C445B0458E9}" dt="2023-11-16T23:11:44.432" v="150" actId="478"/>
          <ac:graphicFrameMkLst>
            <pc:docMk/>
            <pc:sldMk cId="1694014489" sldId="264"/>
            <ac:graphicFrameMk id="6" creationId="{00000000-0000-0000-0000-000000000000}"/>
          </ac:graphicFrameMkLst>
        </pc:graphicFrameChg>
        <pc:picChg chg="mod">
          <ac:chgData name="XUAN HU" userId="6769b14792fb9730" providerId="LiveId" clId="{2C45BCCE-2870-461E-A3FA-3C445B0458E9}" dt="2023-11-16T23:19:04.375" v="455" actId="1038"/>
          <ac:picMkLst>
            <pc:docMk/>
            <pc:sldMk cId="1694014489" sldId="264"/>
            <ac:picMk id="22" creationId="{76F423AB-0DAB-B064-6C16-FE04126A0C60}"/>
          </ac:picMkLst>
        </pc:picChg>
        <pc:picChg chg="mod">
          <ac:chgData name="XUAN HU" userId="6769b14792fb9730" providerId="LiveId" clId="{2C45BCCE-2870-461E-A3FA-3C445B0458E9}" dt="2023-11-16T23:19:17.717" v="468" actId="1038"/>
          <ac:picMkLst>
            <pc:docMk/>
            <pc:sldMk cId="1694014489" sldId="264"/>
            <ac:picMk id="23" creationId="{BE4E1B9A-8D7D-5FCC-26E1-4C258C976966}"/>
          </ac:picMkLst>
        </pc:picChg>
        <pc:picChg chg="mod">
          <ac:chgData name="XUAN HU" userId="6769b14792fb9730" providerId="LiveId" clId="{2C45BCCE-2870-461E-A3FA-3C445B0458E9}" dt="2023-11-16T23:11:57.284" v="157"/>
          <ac:picMkLst>
            <pc:docMk/>
            <pc:sldMk cId="1694014489" sldId="264"/>
            <ac:picMk id="27" creationId="{6AB81009-F223-2859-60A8-3CB395FC98D1}"/>
          </ac:picMkLst>
        </pc:picChg>
        <pc:picChg chg="mod">
          <ac:chgData name="XUAN HU" userId="6769b14792fb9730" providerId="LiveId" clId="{2C45BCCE-2870-461E-A3FA-3C445B0458E9}" dt="2023-11-16T23:11:57.284" v="157"/>
          <ac:picMkLst>
            <pc:docMk/>
            <pc:sldMk cId="1694014489" sldId="264"/>
            <ac:picMk id="28" creationId="{993F8EB3-A9DA-C950-D797-6AB160FDA00C}"/>
          </ac:picMkLst>
        </pc:picChg>
        <pc:picChg chg="mod">
          <ac:chgData name="XUAN HU" userId="6769b14792fb9730" providerId="LiveId" clId="{2C45BCCE-2870-461E-A3FA-3C445B0458E9}" dt="2023-11-16T23:11:57.284" v="157"/>
          <ac:picMkLst>
            <pc:docMk/>
            <pc:sldMk cId="1694014489" sldId="264"/>
            <ac:picMk id="50" creationId="{C63A542C-7D21-CC89-FF31-CE09E3158728}"/>
          </ac:picMkLst>
        </pc:picChg>
        <pc:picChg chg="mod">
          <ac:chgData name="XUAN HU" userId="6769b14792fb9730" providerId="LiveId" clId="{2C45BCCE-2870-461E-A3FA-3C445B0458E9}" dt="2023-11-16T23:11:57.284" v="157"/>
          <ac:picMkLst>
            <pc:docMk/>
            <pc:sldMk cId="1694014489" sldId="264"/>
            <ac:picMk id="54" creationId="{0598BA35-B6B5-CE6E-72B9-26D6DFCB342C}"/>
          </ac:picMkLst>
        </pc:picChg>
      </pc:sldChg>
      <pc:sldChg chg="addSp delSp modSp mod modAnim">
        <pc:chgData name="XUAN HU" userId="6769b14792fb9730" providerId="LiveId" clId="{2C45BCCE-2870-461E-A3FA-3C445B0458E9}" dt="2023-11-16T23:17:16.478" v="431" actId="208"/>
        <pc:sldMkLst>
          <pc:docMk/>
          <pc:sldMk cId="2078139517" sldId="265"/>
        </pc:sldMkLst>
        <pc:spChg chg="del">
          <ac:chgData name="XUAN HU" userId="6769b14792fb9730" providerId="LiveId" clId="{2C45BCCE-2870-461E-A3FA-3C445B0458E9}" dt="2023-11-16T23:06:59.974" v="63" actId="478"/>
          <ac:spMkLst>
            <pc:docMk/>
            <pc:sldMk cId="2078139517" sldId="265"/>
            <ac:spMk id="2" creationId="{00000000-0000-0000-0000-000000000000}"/>
          </ac:spMkLst>
        </pc:spChg>
        <pc:spChg chg="del">
          <ac:chgData name="XUAN HU" userId="6769b14792fb9730" providerId="LiveId" clId="{2C45BCCE-2870-461E-A3FA-3C445B0458E9}" dt="2023-11-16T23:07:04.305" v="65" actId="478"/>
          <ac:spMkLst>
            <pc:docMk/>
            <pc:sldMk cId="2078139517" sldId="265"/>
            <ac:spMk id="4" creationId="{00000000-0000-0000-0000-000000000000}"/>
          </ac:spMkLst>
        </pc:spChg>
        <pc:spChg chg="del">
          <ac:chgData name="XUAN HU" userId="6769b14792fb9730" providerId="LiveId" clId="{2C45BCCE-2870-461E-A3FA-3C445B0458E9}" dt="2023-11-16T23:06:45.235" v="57" actId="478"/>
          <ac:spMkLst>
            <pc:docMk/>
            <pc:sldMk cId="2078139517" sldId="265"/>
            <ac:spMk id="5" creationId="{00000000-0000-0000-0000-000000000000}"/>
          </ac:spMkLst>
        </pc:spChg>
        <pc:spChg chg="del">
          <ac:chgData name="XUAN HU" userId="6769b14792fb9730" providerId="LiveId" clId="{2C45BCCE-2870-461E-A3FA-3C445B0458E9}" dt="2023-11-16T23:06:51.157" v="59" actId="478"/>
          <ac:spMkLst>
            <pc:docMk/>
            <pc:sldMk cId="2078139517" sldId="265"/>
            <ac:spMk id="6" creationId="{00000000-0000-0000-0000-000000000000}"/>
          </ac:spMkLst>
        </pc:spChg>
        <pc:spChg chg="add del mod">
          <ac:chgData name="XUAN HU" userId="6769b14792fb9730" providerId="LiveId" clId="{2C45BCCE-2870-461E-A3FA-3C445B0458E9}" dt="2023-11-16T23:06:48.875" v="58" actId="478"/>
          <ac:spMkLst>
            <pc:docMk/>
            <pc:sldMk cId="2078139517" sldId="265"/>
            <ac:spMk id="8" creationId="{F3D3BBFB-F553-5996-D227-77AA4E719111}"/>
          </ac:spMkLst>
        </pc:spChg>
        <pc:spChg chg="add del mod">
          <ac:chgData name="XUAN HU" userId="6769b14792fb9730" providerId="LiveId" clId="{2C45BCCE-2870-461E-A3FA-3C445B0458E9}" dt="2023-11-16T23:06:53.699" v="60" actId="478"/>
          <ac:spMkLst>
            <pc:docMk/>
            <pc:sldMk cId="2078139517" sldId="265"/>
            <ac:spMk id="10" creationId="{A87792F5-9787-8A01-65CA-B3634A15FC67}"/>
          </ac:spMkLst>
        </pc:spChg>
        <pc:spChg chg="add del mod">
          <ac:chgData name="XUAN HU" userId="6769b14792fb9730" providerId="LiveId" clId="{2C45BCCE-2870-461E-A3FA-3C445B0458E9}" dt="2023-11-16T23:06:58.128" v="62" actId="478"/>
          <ac:spMkLst>
            <pc:docMk/>
            <pc:sldMk cId="2078139517" sldId="265"/>
            <ac:spMk id="12" creationId="{18EE85DD-BB35-77A2-9C86-F9D34F15F626}"/>
          </ac:spMkLst>
        </pc:spChg>
        <pc:spChg chg="del">
          <ac:chgData name="XUAN HU" userId="6769b14792fb9730" providerId="LiveId" clId="{2C45BCCE-2870-461E-A3FA-3C445B0458E9}" dt="2023-11-16T23:06:09.980" v="16" actId="478"/>
          <ac:spMkLst>
            <pc:docMk/>
            <pc:sldMk cId="2078139517" sldId="265"/>
            <ac:spMk id="13" creationId="{00000000-0000-0000-0000-000000000000}"/>
          </ac:spMkLst>
        </pc:spChg>
        <pc:spChg chg="add del mod">
          <ac:chgData name="XUAN HU" userId="6769b14792fb9730" providerId="LiveId" clId="{2C45BCCE-2870-461E-A3FA-3C445B0458E9}" dt="2023-11-16T23:07:01.611" v="64" actId="478"/>
          <ac:spMkLst>
            <pc:docMk/>
            <pc:sldMk cId="2078139517" sldId="265"/>
            <ac:spMk id="15" creationId="{DBC60D14-33B7-3483-31FD-06A731E55611}"/>
          </ac:spMkLst>
        </pc:spChg>
        <pc:spChg chg="add del mod">
          <ac:chgData name="XUAN HU" userId="6769b14792fb9730" providerId="LiveId" clId="{2C45BCCE-2870-461E-A3FA-3C445B0458E9}" dt="2023-11-16T23:07:05.464" v="66" actId="478"/>
          <ac:spMkLst>
            <pc:docMk/>
            <pc:sldMk cId="2078139517" sldId="265"/>
            <ac:spMk id="17" creationId="{0408B287-6607-856B-2751-9B13885DD76A}"/>
          </ac:spMkLst>
        </pc:spChg>
        <pc:spChg chg="mod">
          <ac:chgData name="XUAN HU" userId="6769b14792fb9730" providerId="LiveId" clId="{2C45BCCE-2870-461E-A3FA-3C445B0458E9}" dt="2023-11-16T23:15:49.656" v="424" actId="208"/>
          <ac:spMkLst>
            <pc:docMk/>
            <pc:sldMk cId="2078139517" sldId="265"/>
            <ac:spMk id="19" creationId="{60506010-B96E-0471-A833-5AF330CD3826}"/>
          </ac:spMkLst>
        </pc:spChg>
        <pc:spChg chg="mod">
          <ac:chgData name="XUAN HU" userId="6769b14792fb9730" providerId="LiveId" clId="{2C45BCCE-2870-461E-A3FA-3C445B0458E9}" dt="2023-11-16T23:15:40.322" v="423" actId="207"/>
          <ac:spMkLst>
            <pc:docMk/>
            <pc:sldMk cId="2078139517" sldId="265"/>
            <ac:spMk id="20" creationId="{34C0F262-10F9-053F-C148-F002E505BBF8}"/>
          </ac:spMkLst>
        </pc:spChg>
        <pc:spChg chg="add mod">
          <ac:chgData name="XUAN HU" userId="6769b14792fb9730" providerId="LiveId" clId="{2C45BCCE-2870-461E-A3FA-3C445B0458E9}" dt="2023-11-16T23:17:16.478" v="431" actId="208"/>
          <ac:spMkLst>
            <pc:docMk/>
            <pc:sldMk cId="2078139517" sldId="265"/>
            <ac:spMk id="21" creationId="{20C80E52-6640-8346-492D-1DA721289F0B}"/>
          </ac:spMkLst>
        </pc:spChg>
        <pc:spChg chg="mod">
          <ac:chgData name="XUAN HU" userId="6769b14792fb9730" providerId="LiveId" clId="{2C45BCCE-2870-461E-A3FA-3C445B0458E9}" dt="2023-11-16T23:10:48.398" v="149" actId="122"/>
          <ac:spMkLst>
            <pc:docMk/>
            <pc:sldMk cId="2078139517" sldId="265"/>
            <ac:spMk id="24" creationId="{7550019F-BFD0-542E-864C-31EE60D7C4B3}"/>
          </ac:spMkLst>
        </pc:spChg>
        <pc:spChg chg="mod">
          <ac:chgData name="XUAN HU" userId="6769b14792fb9730" providerId="LiveId" clId="{2C45BCCE-2870-461E-A3FA-3C445B0458E9}" dt="2023-11-16T23:07:14.670" v="67"/>
          <ac:spMkLst>
            <pc:docMk/>
            <pc:sldMk cId="2078139517" sldId="265"/>
            <ac:spMk id="25" creationId="{7B99230D-9D09-A9B9-B6AB-3506D414B182}"/>
          </ac:spMkLst>
        </pc:spChg>
        <pc:spChg chg="mod">
          <ac:chgData name="XUAN HU" userId="6769b14792fb9730" providerId="LiveId" clId="{2C45BCCE-2870-461E-A3FA-3C445B0458E9}" dt="2023-11-16T23:07:14.670" v="67"/>
          <ac:spMkLst>
            <pc:docMk/>
            <pc:sldMk cId="2078139517" sldId="265"/>
            <ac:spMk id="26" creationId="{61CC5CAE-461C-F988-64DC-4538C2D42AAD}"/>
          </ac:spMkLst>
        </pc:spChg>
        <pc:spChg chg="mod">
          <ac:chgData name="XUAN HU" userId="6769b14792fb9730" providerId="LiveId" clId="{2C45BCCE-2870-461E-A3FA-3C445B0458E9}" dt="2023-11-16T23:16:33.954" v="427" actId="207"/>
          <ac:spMkLst>
            <pc:docMk/>
            <pc:sldMk cId="2078139517" sldId="265"/>
            <ac:spMk id="27" creationId="{2F130BC9-BFBE-15AC-B042-1A6E98162006}"/>
          </ac:spMkLst>
        </pc:spChg>
        <pc:spChg chg="mod">
          <ac:chgData name="XUAN HU" userId="6769b14792fb9730" providerId="LiveId" clId="{2C45BCCE-2870-461E-A3FA-3C445B0458E9}" dt="2023-11-16T23:16:43.203" v="428" actId="208"/>
          <ac:spMkLst>
            <pc:docMk/>
            <pc:sldMk cId="2078139517" sldId="265"/>
            <ac:spMk id="28" creationId="{D5DCD8BA-9CA7-2CBA-8126-1E88F21FE1DB}"/>
          </ac:spMkLst>
        </pc:spChg>
        <pc:spChg chg="mod">
          <ac:chgData name="XUAN HU" userId="6769b14792fb9730" providerId="LiveId" clId="{2C45BCCE-2870-461E-A3FA-3C445B0458E9}" dt="2023-11-16T23:07:14.670" v="67"/>
          <ac:spMkLst>
            <pc:docMk/>
            <pc:sldMk cId="2078139517" sldId="265"/>
            <ac:spMk id="31" creationId="{556DEAEC-2F1E-5565-99E2-B283E484C4A4}"/>
          </ac:spMkLst>
        </pc:spChg>
        <pc:spChg chg="mod">
          <ac:chgData name="XUAN HU" userId="6769b14792fb9730" providerId="LiveId" clId="{2C45BCCE-2870-461E-A3FA-3C445B0458E9}" dt="2023-11-16T23:07:14.670" v="67"/>
          <ac:spMkLst>
            <pc:docMk/>
            <pc:sldMk cId="2078139517" sldId="265"/>
            <ac:spMk id="32" creationId="{ABD7AA1D-53E3-3D07-6221-9D35D72EC5BF}"/>
          </ac:spMkLst>
        </pc:spChg>
        <pc:spChg chg="mod">
          <ac:chgData name="XUAN HU" userId="6769b14792fb9730" providerId="LiveId" clId="{2C45BCCE-2870-461E-A3FA-3C445B0458E9}" dt="2023-11-16T23:07:14.670" v="67"/>
          <ac:spMkLst>
            <pc:docMk/>
            <pc:sldMk cId="2078139517" sldId="265"/>
            <ac:spMk id="33" creationId="{C37F2C41-4EDF-5AD0-3971-BC049A93B286}"/>
          </ac:spMkLst>
        </pc:spChg>
        <pc:spChg chg="mod">
          <ac:chgData name="XUAN HU" userId="6769b14792fb9730" providerId="LiveId" clId="{2C45BCCE-2870-461E-A3FA-3C445B0458E9}" dt="2023-11-16T23:16:48.926" v="429" actId="207"/>
          <ac:spMkLst>
            <pc:docMk/>
            <pc:sldMk cId="2078139517" sldId="265"/>
            <ac:spMk id="34" creationId="{0E25CAA1-B41F-1EB5-B8DD-3079BDFF542A}"/>
          </ac:spMkLst>
        </pc:spChg>
        <pc:spChg chg="mod">
          <ac:chgData name="XUAN HU" userId="6769b14792fb9730" providerId="LiveId" clId="{2C45BCCE-2870-461E-A3FA-3C445B0458E9}" dt="2023-11-16T23:16:58.160" v="430" actId="208"/>
          <ac:spMkLst>
            <pc:docMk/>
            <pc:sldMk cId="2078139517" sldId="265"/>
            <ac:spMk id="35" creationId="{053959DD-936F-15E8-0BFD-F4610A181484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36" creationId="{B51A2516-BA4A-3DF4-D624-C5AFED941CC9}"/>
          </ac:spMkLst>
        </pc:spChg>
        <pc:spChg chg="add mod">
          <ac:chgData name="XUAN HU" userId="6769b14792fb9730" providerId="LiveId" clId="{2C45BCCE-2870-461E-A3FA-3C445B0458E9}" dt="2023-11-16T23:07:34.727" v="117" actId="207"/>
          <ac:spMkLst>
            <pc:docMk/>
            <pc:sldMk cId="2078139517" sldId="265"/>
            <ac:spMk id="37" creationId="{A12A4711-2249-EBB5-C30C-1A9443BAD091}"/>
          </ac:spMkLst>
        </pc:spChg>
        <pc:spChg chg="add mod">
          <ac:chgData name="XUAN HU" userId="6769b14792fb9730" providerId="LiveId" clId="{2C45BCCE-2870-461E-A3FA-3C445B0458E9}" dt="2023-11-16T23:16:04.556" v="426" actId="207"/>
          <ac:spMkLst>
            <pc:docMk/>
            <pc:sldMk cId="2078139517" sldId="265"/>
            <ac:spMk id="38" creationId="{38C2E314-6198-75A7-DCA5-09E779DCDFBD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39" creationId="{74AADAD9-E2D3-FB67-2623-5F951B3E7543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45" creationId="{BA65AEAA-8A7B-3286-6BF7-2BC50A6CE1C2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49" creationId="{9EDDE73F-2F08-352D-33DC-55D9687477F5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50" creationId="{C91C75CD-E70D-F166-8D3C-C3086D7376C2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51" creationId="{86837312-EF71-84D6-C51F-D8FA7EFFE289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52" creationId="{9F4F31AF-1F94-2B40-F575-9CFC0DE74E4C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53" creationId="{30CBFA76-0B91-7D2B-0CAB-142ED41C133F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54" creationId="{D2EAE6E1-2379-516B-A8DB-A374BD03EDBA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55" creationId="{1DCBC100-266B-A73D-0A1F-B4F850F3E5B6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56" creationId="{D5B038D4-F1E9-AC69-BE8F-BDD1172A9019}"/>
          </ac:spMkLst>
        </pc:spChg>
        <pc:spChg chg="add mod">
          <ac:chgData name="XUAN HU" userId="6769b14792fb9730" providerId="LiveId" clId="{2C45BCCE-2870-461E-A3FA-3C445B0458E9}" dt="2023-11-16T23:07:19.881" v="116" actId="1036"/>
          <ac:spMkLst>
            <pc:docMk/>
            <pc:sldMk cId="2078139517" sldId="265"/>
            <ac:spMk id="57" creationId="{68774E53-DBF6-FB4D-03AF-3B7C2E16710B}"/>
          </ac:spMkLst>
        </pc:spChg>
        <pc:grpChg chg="add mod">
          <ac:chgData name="XUAN HU" userId="6769b14792fb9730" providerId="LiveId" clId="{2C45BCCE-2870-461E-A3FA-3C445B0458E9}" dt="2023-11-16T23:07:19.881" v="116" actId="1036"/>
          <ac:grpSpMkLst>
            <pc:docMk/>
            <pc:sldMk cId="2078139517" sldId="265"/>
            <ac:grpSpMk id="18" creationId="{70034961-15E7-B231-BA61-8EEEAD5841FA}"/>
          </ac:grpSpMkLst>
        </pc:grpChg>
        <pc:grpChg chg="add mod">
          <ac:chgData name="XUAN HU" userId="6769b14792fb9730" providerId="LiveId" clId="{2C45BCCE-2870-461E-A3FA-3C445B0458E9}" dt="2023-11-16T23:07:19.881" v="116" actId="1036"/>
          <ac:grpSpMkLst>
            <pc:docMk/>
            <pc:sldMk cId="2078139517" sldId="265"/>
            <ac:grpSpMk id="22" creationId="{A0B12ECB-1A11-AACF-6AE9-3FBEFB4510A8}"/>
          </ac:grpSpMkLst>
        </pc:grpChg>
        <pc:grpChg chg="mod">
          <ac:chgData name="XUAN HU" userId="6769b14792fb9730" providerId="LiveId" clId="{2C45BCCE-2870-461E-A3FA-3C445B0458E9}" dt="2023-11-16T23:07:14.670" v="67"/>
          <ac:grpSpMkLst>
            <pc:docMk/>
            <pc:sldMk cId="2078139517" sldId="265"/>
            <ac:grpSpMk id="23" creationId="{106FFCEC-CEDD-3996-59A8-A00C176D5E1A}"/>
          </ac:grpSpMkLst>
        </pc:grpChg>
        <pc:grpChg chg="add mod">
          <ac:chgData name="XUAN HU" userId="6769b14792fb9730" providerId="LiveId" clId="{2C45BCCE-2870-461E-A3FA-3C445B0458E9}" dt="2023-11-16T23:07:19.881" v="116" actId="1036"/>
          <ac:grpSpMkLst>
            <pc:docMk/>
            <pc:sldMk cId="2078139517" sldId="265"/>
            <ac:grpSpMk id="29" creationId="{DF3C6AEF-C35A-67D6-58B1-98DA67003064}"/>
          </ac:grpSpMkLst>
        </pc:grpChg>
        <pc:grpChg chg="mod">
          <ac:chgData name="XUAN HU" userId="6769b14792fb9730" providerId="LiveId" clId="{2C45BCCE-2870-461E-A3FA-3C445B0458E9}" dt="2023-11-16T23:07:14.670" v="67"/>
          <ac:grpSpMkLst>
            <pc:docMk/>
            <pc:sldMk cId="2078139517" sldId="265"/>
            <ac:grpSpMk id="30" creationId="{9206BC2D-F518-173C-3590-4CCE5348220D}"/>
          </ac:grpSpMkLst>
        </pc:grpChg>
        <pc:grpChg chg="add mod">
          <ac:chgData name="XUAN HU" userId="6769b14792fb9730" providerId="LiveId" clId="{2C45BCCE-2870-461E-A3FA-3C445B0458E9}" dt="2023-11-16T23:07:19.881" v="116" actId="1036"/>
          <ac:grpSpMkLst>
            <pc:docMk/>
            <pc:sldMk cId="2078139517" sldId="265"/>
            <ac:grpSpMk id="42" creationId="{4089DC4C-5990-EDF7-4AD6-309A6E755FCD}"/>
          </ac:grpSpMkLst>
        </pc:grpChg>
        <pc:grpChg chg="add mod">
          <ac:chgData name="XUAN HU" userId="6769b14792fb9730" providerId="LiveId" clId="{2C45BCCE-2870-461E-A3FA-3C445B0458E9}" dt="2023-11-16T23:07:19.881" v="116" actId="1036"/>
          <ac:grpSpMkLst>
            <pc:docMk/>
            <pc:sldMk cId="2078139517" sldId="265"/>
            <ac:grpSpMk id="46" creationId="{4103BD4D-01EC-F4A3-81FD-AD1FADB07B15}"/>
          </ac:grpSpMkLst>
        </pc:grpChg>
        <pc:picChg chg="del">
          <ac:chgData name="XUAN HU" userId="6769b14792fb9730" providerId="LiveId" clId="{2C45BCCE-2870-461E-A3FA-3C445B0458E9}" dt="2023-11-16T23:06:55.527" v="61" actId="478"/>
          <ac:picMkLst>
            <pc:docMk/>
            <pc:sldMk cId="2078139517" sldId="265"/>
            <ac:picMk id="7" creationId="{00000000-0000-0000-0000-000000000000}"/>
          </ac:picMkLst>
        </pc:picChg>
        <pc:picChg chg="add mod">
          <ac:chgData name="XUAN HU" userId="6769b14792fb9730" providerId="LiveId" clId="{2C45BCCE-2870-461E-A3FA-3C445B0458E9}" dt="2023-11-16T23:07:19.881" v="116" actId="1036"/>
          <ac:picMkLst>
            <pc:docMk/>
            <pc:sldMk cId="2078139517" sldId="265"/>
            <ac:picMk id="40" creationId="{0C2B19D3-C67E-DED4-C2F8-D98380DA93AB}"/>
          </ac:picMkLst>
        </pc:picChg>
        <pc:picChg chg="add mod">
          <ac:chgData name="XUAN HU" userId="6769b14792fb9730" providerId="LiveId" clId="{2C45BCCE-2870-461E-A3FA-3C445B0458E9}" dt="2023-11-16T23:07:19.881" v="116" actId="1036"/>
          <ac:picMkLst>
            <pc:docMk/>
            <pc:sldMk cId="2078139517" sldId="265"/>
            <ac:picMk id="41" creationId="{4E77536F-4162-4052-B0D6-2F591414AB18}"/>
          </ac:picMkLst>
        </pc:picChg>
        <pc:cxnChg chg="mod">
          <ac:chgData name="XUAN HU" userId="6769b14792fb9730" providerId="LiveId" clId="{2C45BCCE-2870-461E-A3FA-3C445B0458E9}" dt="2023-11-16T23:07:14.670" v="67"/>
          <ac:cxnSpMkLst>
            <pc:docMk/>
            <pc:sldMk cId="2078139517" sldId="265"/>
            <ac:cxnSpMk id="43" creationId="{0DB88D3E-788D-39FE-40F3-3721C731266D}"/>
          </ac:cxnSpMkLst>
        </pc:cxnChg>
        <pc:cxnChg chg="mod">
          <ac:chgData name="XUAN HU" userId="6769b14792fb9730" providerId="LiveId" clId="{2C45BCCE-2870-461E-A3FA-3C445B0458E9}" dt="2023-11-16T23:07:14.670" v="67"/>
          <ac:cxnSpMkLst>
            <pc:docMk/>
            <pc:sldMk cId="2078139517" sldId="265"/>
            <ac:cxnSpMk id="44" creationId="{175A7CE9-D673-D82B-8BC7-F28B69740046}"/>
          </ac:cxnSpMkLst>
        </pc:cxnChg>
        <pc:cxnChg chg="mod">
          <ac:chgData name="XUAN HU" userId="6769b14792fb9730" providerId="LiveId" clId="{2C45BCCE-2870-461E-A3FA-3C445B0458E9}" dt="2023-11-16T23:07:14.670" v="67"/>
          <ac:cxnSpMkLst>
            <pc:docMk/>
            <pc:sldMk cId="2078139517" sldId="265"/>
            <ac:cxnSpMk id="47" creationId="{38648745-32B7-6A17-A99B-CF873EE6AF43}"/>
          </ac:cxnSpMkLst>
        </pc:cxnChg>
        <pc:cxnChg chg="mod">
          <ac:chgData name="XUAN HU" userId="6769b14792fb9730" providerId="LiveId" clId="{2C45BCCE-2870-461E-A3FA-3C445B0458E9}" dt="2023-11-16T23:07:14.670" v="67"/>
          <ac:cxnSpMkLst>
            <pc:docMk/>
            <pc:sldMk cId="2078139517" sldId="265"/>
            <ac:cxnSpMk id="48" creationId="{9CF0B1BB-8F7F-E7F4-250C-D22FF6F4DC69}"/>
          </ac:cxnSpMkLst>
        </pc:cxnChg>
      </pc:sldChg>
      <pc:sldChg chg="del">
        <pc:chgData name="XUAN HU" userId="6769b14792fb9730" providerId="LiveId" clId="{2C45BCCE-2870-461E-A3FA-3C445B0458E9}" dt="2023-11-16T23:14:27.779" v="418" actId="47"/>
        <pc:sldMkLst>
          <pc:docMk/>
          <pc:sldMk cId="4236106717" sldId="26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B0447-16F7-234F-A67A-00B099208B6B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1F4B62-C2D6-B643-ABA2-C64FF8808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6708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gif>
</file>

<file path=ppt/media/image11.gif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gif>
</file>

<file path=ppt/media/image8.png>
</file>

<file path=ppt/media/image9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BC1458-292F-3847-8603-B82856C6141D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3E644B-9D12-D440-B002-B1721AD7B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6774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438980"/>
            <a:ext cx="7399867" cy="14700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0155" y="2983087"/>
            <a:ext cx="7433733" cy="968023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Sed</a:t>
            </a:r>
            <a:r>
              <a:rPr lang="en-US" dirty="0"/>
              <a:t> un </a:t>
            </a:r>
            <a:r>
              <a:rPr lang="en-US" dirty="0" err="1"/>
              <a:t>molestias</a:t>
            </a:r>
            <a:r>
              <a:rPr lang="en-US" dirty="0"/>
              <a:t> </a:t>
            </a:r>
            <a:r>
              <a:rPr lang="en-US" dirty="0" err="1"/>
              <a:t>excepture</a:t>
            </a:r>
            <a:r>
              <a:rPr lang="en-US" dirty="0"/>
              <a:t> </a:t>
            </a:r>
            <a:r>
              <a:rPr lang="en-US" dirty="0" err="1"/>
              <a:t>sint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017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277408"/>
            <a:ext cx="8229600" cy="1143000"/>
          </a:xfr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00"/>
            </a:lvl1pPr>
          </a:lstStyle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54805"/>
            <a:ext cx="8229600" cy="252641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57200" y="316782"/>
            <a:ext cx="3451578" cy="4880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FDB515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/>
              <a:t>CLICK TO EDIT MASTER  |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797031" y="312434"/>
            <a:ext cx="2238375" cy="49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8113889" y="6406444"/>
            <a:ext cx="1030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CACBFA4-9F9F-3F42-9348-CEF387879029}" type="slidenum">
              <a:rPr lang="en-US" sz="1200" smtClean="0">
                <a:solidFill>
                  <a:srgbClr val="FFFFFF"/>
                </a:solidFill>
                <a:latin typeface="Lucida Grande"/>
                <a:cs typeface="Lucida Grande"/>
              </a:rPr>
              <a:t>‹#›</a:t>
            </a:fld>
            <a:endParaRPr lang="en-US" sz="12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53288" y="6340824"/>
            <a:ext cx="2348159" cy="3760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cs-CZ"/>
              <a:t>11/15/13 | 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54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058327"/>
            <a:ext cx="3008313" cy="4049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575050" y="1091489"/>
            <a:ext cx="4877506" cy="425662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1547983"/>
            <a:ext cx="3008313" cy="378601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57200" y="316782"/>
            <a:ext cx="3451578" cy="4880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FDB515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/>
              <a:t>CLICK TO EDIT MASTER  |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797031" y="312434"/>
            <a:ext cx="2238375" cy="49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8113889" y="6406444"/>
            <a:ext cx="1030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CACBFA4-9F9F-3F42-9348-CEF387879029}" type="slidenum">
              <a:rPr lang="en-US" sz="1200" smtClean="0">
                <a:solidFill>
                  <a:srgbClr val="FFFFFF"/>
                </a:solidFill>
                <a:latin typeface="Lucida Grande"/>
                <a:cs typeface="Lucida Grande"/>
              </a:rPr>
              <a:t>‹#›</a:t>
            </a:fld>
            <a:endParaRPr lang="en-US" sz="12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  <p:sp>
        <p:nvSpPr>
          <p:cNvPr id="1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53288" y="6340824"/>
            <a:ext cx="2348159" cy="3760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cs-CZ"/>
              <a:t>11/15/13 | 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99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288" y="377049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288" y="330552"/>
            <a:ext cx="6462712" cy="33947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286" y="4351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8113889" y="6406444"/>
            <a:ext cx="1030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CACBFA4-9F9F-3F42-9348-CEF387879029}" type="slidenum">
              <a:rPr lang="en-US" sz="1200" smtClean="0">
                <a:solidFill>
                  <a:srgbClr val="FFFFFF"/>
                </a:solidFill>
                <a:latin typeface="Lucida Grande"/>
                <a:cs typeface="Lucida Grande"/>
              </a:rPr>
              <a:t>‹#›</a:t>
            </a:fld>
            <a:endParaRPr lang="en-US" sz="12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53288" y="6340824"/>
            <a:ext cx="2348159" cy="3760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cs-CZ"/>
              <a:t>11/15/13 | 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416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5254977" y="1015999"/>
            <a:ext cx="3008313" cy="4049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6494" y="1020939"/>
            <a:ext cx="4623506" cy="40590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254977" y="1533878"/>
            <a:ext cx="3008313" cy="357434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57200" y="316782"/>
            <a:ext cx="3451578" cy="4880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FDB515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/>
              <a:t>CLICK TO EDIT MASTER  |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797031" y="312434"/>
            <a:ext cx="2238375" cy="4923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8113889" y="6406444"/>
            <a:ext cx="1030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9CACBFA4-9F9F-3F42-9348-CEF387879029}" type="slidenum">
              <a:rPr lang="en-US" sz="1200" smtClean="0">
                <a:solidFill>
                  <a:srgbClr val="FFFFFF"/>
                </a:solidFill>
                <a:latin typeface="Lucida Grande"/>
                <a:cs typeface="Lucida Grande"/>
              </a:rPr>
              <a:t>‹#›</a:t>
            </a:fld>
            <a:endParaRPr lang="en-US" sz="1200" dirty="0">
              <a:solidFill>
                <a:srgbClr val="FFFFFF"/>
              </a:solidFill>
              <a:latin typeface="Lucida Grande"/>
              <a:cs typeface="Lucida Grande"/>
            </a:endParaRPr>
          </a:p>
        </p:txBody>
      </p:sp>
      <p:sp>
        <p:nvSpPr>
          <p:cNvPr id="1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53288" y="6340824"/>
            <a:ext cx="2348159" cy="3760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cs-CZ"/>
              <a:t>11/15/13 | 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699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2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7063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Project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89138"/>
            <a:ext cx="8229600" cy="25264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74305" y="6242048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cs-CZ"/>
              <a:t>11/15/13 | Lorem Ipsum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0632" y="6081534"/>
            <a:ext cx="1745673" cy="533400"/>
          </a:xfrm>
          <a:prstGeom prst="rect">
            <a:avLst/>
          </a:prstGeom>
        </p:spPr>
      </p:pic>
      <p:pic>
        <p:nvPicPr>
          <p:cNvPr id="6" name="Picture 5" descr="Structures.pn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778" y="0"/>
            <a:ext cx="9271000" cy="6870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10632" y="6081534"/>
            <a:ext cx="1745673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26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9" r:id="rId5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5000" kern="1200">
          <a:solidFill>
            <a:srgbClr val="FDB515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bg1"/>
          </a:solidFill>
          <a:latin typeface="Lucida Grande"/>
          <a:ea typeface="+mn-ea"/>
          <a:cs typeface="Lucida Grand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bg1"/>
          </a:solidFill>
          <a:latin typeface="Lucida Grande"/>
          <a:ea typeface="+mn-ea"/>
          <a:cs typeface="Lucida Grand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bg1"/>
          </a:solidFill>
          <a:latin typeface="Lucida Grande"/>
          <a:ea typeface="+mn-ea"/>
          <a:cs typeface="Lucida Grand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bg1"/>
          </a:solidFill>
          <a:latin typeface="Lucida Grande"/>
          <a:ea typeface="+mn-ea"/>
          <a:cs typeface="Lucida Grande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bg1"/>
          </a:solidFill>
          <a:latin typeface="Lucida Grande"/>
          <a:ea typeface="+mn-ea"/>
          <a:cs typeface="Lucida Grand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3.gif"/><Relationship Id="rId3" Type="http://schemas.openxmlformats.org/officeDocument/2006/relationships/image" Target="../media/image9.png"/><Relationship Id="rId7" Type="http://schemas.openxmlformats.org/officeDocument/2006/relationships/image" Target="../media/image11.gif"/><Relationship Id="rId12" Type="http://schemas.openxmlformats.org/officeDocument/2006/relationships/image" Target="../media/image12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gif"/><Relationship Id="rId11" Type="http://schemas.openxmlformats.org/officeDocument/2006/relationships/image" Target="../media/image17.png"/><Relationship Id="rId5" Type="http://schemas.openxmlformats.org/officeDocument/2006/relationships/image" Target="../media/image9.gif"/><Relationship Id="rId10" Type="http://schemas.openxmlformats.org/officeDocument/2006/relationships/image" Target="../media/image16.png"/><Relationship Id="rId4" Type="http://schemas.openxmlformats.org/officeDocument/2006/relationships/image" Target="../media/image8.gif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de-DE" sz="3200" b="1" dirty="0"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Brittle Failure, Ductile Failure and</a:t>
            </a:r>
            <a:br>
              <a:rPr lang="de-DE" sz="3200" b="1" dirty="0"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</a:br>
            <a:r>
              <a:rPr lang="de-DE" sz="3200" b="1" dirty="0"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Energy Competition Mechanism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49624"/>
            <a:ext cx="7377288" cy="1306690"/>
          </a:xfrm>
        </p:spPr>
        <p:txBody>
          <a:bodyPr>
            <a:normAutofit/>
          </a:bodyPr>
          <a:lstStyle/>
          <a:p>
            <a:pPr>
              <a:lnSpc>
                <a:spcPts val="1800"/>
              </a:lnSpc>
              <a:spcBef>
                <a:spcPts val="575"/>
              </a:spcBef>
            </a:pPr>
            <a:r>
              <a:rPr lang="de-DE" b="1" dirty="0">
                <a:solidFill>
                  <a:schemeClr val="bg1"/>
                </a:solidFill>
                <a:latin typeface="Arial" charset="0"/>
                <a:cs typeface="Arial" charset="0"/>
              </a:rPr>
              <a:t>Xuan Hu</a:t>
            </a:r>
          </a:p>
          <a:p>
            <a:pPr>
              <a:lnSpc>
                <a:spcPts val="1800"/>
              </a:lnSpc>
              <a:spcBef>
                <a:spcPts val="575"/>
              </a:spcBef>
            </a:pPr>
            <a:r>
              <a:rPr lang="de-DE" b="1" dirty="0">
                <a:solidFill>
                  <a:schemeClr val="bg1"/>
                </a:solidFill>
                <a:latin typeface="Arial" charset="0"/>
                <a:cs typeface="Arial" charset="0"/>
              </a:rPr>
              <a:t>Advisor: Shaofan Li</a:t>
            </a:r>
          </a:p>
        </p:txBody>
      </p:sp>
    </p:spTree>
    <p:extLst>
      <p:ext uri="{BB962C8B-B14F-4D97-AF65-F5344CB8AC3E}">
        <p14:creationId xmlns:p14="http://schemas.microsoft.com/office/powerpoint/2010/main" val="3593681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70034961-15E7-B231-BA61-8EEEAD5841FA}"/>
              </a:ext>
            </a:extLst>
          </p:cNvPr>
          <p:cNvGrpSpPr/>
          <p:nvPr/>
        </p:nvGrpSpPr>
        <p:grpSpPr>
          <a:xfrm>
            <a:off x="156371" y="763885"/>
            <a:ext cx="2730445" cy="4281521"/>
            <a:chOff x="2423543" y="660593"/>
            <a:chExt cx="2376671" cy="428152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60506010-B96E-0471-A833-5AF330CD3826}"/>
                </a:ext>
              </a:extLst>
            </p:cNvPr>
            <p:cNvSpPr/>
            <p:nvPr/>
          </p:nvSpPr>
          <p:spPr>
            <a:xfrm>
              <a:off x="2423543" y="665360"/>
              <a:ext cx="2376671" cy="4276754"/>
            </a:xfrm>
            <a:prstGeom prst="roundRect">
              <a:avLst>
                <a:gd name="adj" fmla="val 8716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: Top Corners Rounded 19">
              <a:extLst>
                <a:ext uri="{FF2B5EF4-FFF2-40B4-BE49-F238E27FC236}">
                  <a16:creationId xmlns:a16="http://schemas.microsoft.com/office/drawing/2014/main" id="{34C0F262-10F9-053F-C148-F002E505BBF8}"/>
                </a:ext>
              </a:extLst>
            </p:cNvPr>
            <p:cNvSpPr/>
            <p:nvPr/>
          </p:nvSpPr>
          <p:spPr>
            <a:xfrm>
              <a:off x="2423543" y="660593"/>
              <a:ext cx="2376671" cy="49002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highlight>
                  <a:srgbClr val="FF0000"/>
                </a:highlight>
              </a:endParaRP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20C80E52-6640-8346-492D-1DA721289F0B}"/>
              </a:ext>
            </a:extLst>
          </p:cNvPr>
          <p:cNvSpPr/>
          <p:nvPr/>
        </p:nvSpPr>
        <p:spPr>
          <a:xfrm>
            <a:off x="3047256" y="3000020"/>
            <a:ext cx="4144897" cy="21086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solidFill>
              <a:schemeClr val="tx2"/>
            </a:solidFill>
          </a:ln>
          <a:effectLst>
            <a:outerShdw blurRad="228600" dist="38100" dir="5400000" sx="104000" sy="104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0B12ECB-1A11-AACF-6AE9-3FBEFB4510A8}"/>
              </a:ext>
            </a:extLst>
          </p:cNvPr>
          <p:cNvGrpSpPr/>
          <p:nvPr/>
        </p:nvGrpSpPr>
        <p:grpSpPr>
          <a:xfrm>
            <a:off x="2982400" y="770979"/>
            <a:ext cx="2147316" cy="4223069"/>
            <a:chOff x="2982400" y="667687"/>
            <a:chExt cx="2147316" cy="4223069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06FFCEC-CEDD-3996-59A8-A00C176D5E1A}"/>
                </a:ext>
              </a:extLst>
            </p:cNvPr>
            <p:cNvGrpSpPr/>
            <p:nvPr/>
          </p:nvGrpSpPr>
          <p:grpSpPr>
            <a:xfrm>
              <a:off x="3047256" y="667687"/>
              <a:ext cx="2011680" cy="4223069"/>
              <a:chOff x="2423543" y="665359"/>
              <a:chExt cx="2376671" cy="4223069"/>
            </a:xfrm>
          </p:grpSpPr>
          <p:sp>
            <p:nvSpPr>
              <p:cNvPr id="27" name="Rectangle: Top Corners Rounded 26">
                <a:extLst>
                  <a:ext uri="{FF2B5EF4-FFF2-40B4-BE49-F238E27FC236}">
                    <a16:creationId xmlns:a16="http://schemas.microsoft.com/office/drawing/2014/main" id="{2F130BC9-BFBE-15AC-B042-1A6E98162006}"/>
                  </a:ext>
                </a:extLst>
              </p:cNvPr>
              <p:cNvSpPr/>
              <p:nvPr/>
            </p:nvSpPr>
            <p:spPr>
              <a:xfrm>
                <a:off x="2423543" y="665360"/>
                <a:ext cx="2376671" cy="48526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D5DCD8BA-9CA7-2CBA-8126-1E88F21FE1DB}"/>
                  </a:ext>
                </a:extLst>
              </p:cNvPr>
              <p:cNvSpPr/>
              <p:nvPr/>
            </p:nvSpPr>
            <p:spPr>
              <a:xfrm>
                <a:off x="2423543" y="665359"/>
                <a:ext cx="2376671" cy="4223069"/>
              </a:xfrm>
              <a:prstGeom prst="roundRect">
                <a:avLst>
                  <a:gd name="adj" fmla="val 12037"/>
                </a:avLst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550019F-BFD0-542E-864C-31EE60D7C4B3}"/>
                </a:ext>
              </a:extLst>
            </p:cNvPr>
            <p:cNvSpPr txBox="1"/>
            <p:nvPr/>
          </p:nvSpPr>
          <p:spPr>
            <a:xfrm>
              <a:off x="2982400" y="728066"/>
              <a:ext cx="21031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Theories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7B99230D-9D09-A9B9-B6AB-3506D414B182}"/>
                    </a:ext>
                  </a:extLst>
                </p:cNvPr>
                <p:cNvSpPr txBox="1"/>
                <p:nvPr/>
              </p:nvSpPr>
              <p:spPr>
                <a:xfrm>
                  <a:off x="3089369" y="1329452"/>
                  <a:ext cx="2040347" cy="138499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Wingdings" panose="05000000000000000000" pitchFamily="2" charset="2"/>
                    <a:buChar char="q"/>
                  </a:pPr>
                  <a:r>
                    <a:rPr lang="en-US" sz="1400" dirty="0"/>
                    <a:t>Griffith Energy Balance Theory</a:t>
                  </a:r>
                </a:p>
                <a:p>
                  <a:pPr marL="285750" indent="-285750">
                    <a:buFont typeface="Wingdings" panose="05000000000000000000" pitchFamily="2" charset="2"/>
                    <a:buChar char="q"/>
                  </a:pPr>
                  <a:r>
                    <a:rPr lang="en-US" sz="1400" dirty="0"/>
                    <a:t>Linear Elastic Fracture Mechanics</a:t>
                  </a:r>
                </a:p>
                <a:p>
                  <a:pPr marL="285750" indent="-285750">
                    <a:buFont typeface="Wingdings" panose="05000000000000000000" pitchFamily="2" charset="2"/>
                    <a:buChar char="q"/>
                  </a:pPr>
                  <a:r>
                    <a:rPr lang="en-US" sz="1400" dirty="0"/>
                    <a:t>Stress Intensity Factors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𝐼𝐼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𝐼𝐼𝐼</m:t>
                          </m:r>
                        </m:sub>
                      </m:sSub>
                    </m:oMath>
                  </a14:m>
                  <a:endParaRPr lang="en-US" sz="1400" b="0" dirty="0"/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FB26D6AE-F0F1-33C4-9BB2-D3AFE8AB24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89369" y="1329452"/>
                  <a:ext cx="2040347" cy="1384995"/>
                </a:xfrm>
                <a:prstGeom prst="rect">
                  <a:avLst/>
                </a:prstGeom>
                <a:blipFill>
                  <a:blip r:embed="rId4"/>
                  <a:stretch>
                    <a:fillRect l="-599" t="-881" b="-39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1CC5CAE-461C-F988-64DC-4538C2D42AAD}"/>
                </a:ext>
              </a:extLst>
            </p:cNvPr>
            <p:cNvSpPr txBox="1"/>
            <p:nvPr/>
          </p:nvSpPr>
          <p:spPr>
            <a:xfrm>
              <a:off x="3082133" y="3318051"/>
              <a:ext cx="190134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sz="1400" dirty="0"/>
                <a:t>J Contour Integral Method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sz="1400" dirty="0"/>
                <a:t>Crack-Tip-Opening Displacement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sz="1400" dirty="0"/>
                <a:t>Crack-Growth Resistance </a:t>
              </a:r>
              <a:r>
                <a:rPr lang="en-US" sz="1400" dirty="0" err="1"/>
                <a:t>Cuvers</a:t>
              </a:r>
              <a:endParaRPr lang="en-US" sz="1400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F3C6AEF-C35A-67D6-58B1-98DA67003064}"/>
              </a:ext>
            </a:extLst>
          </p:cNvPr>
          <p:cNvGrpSpPr/>
          <p:nvPr/>
        </p:nvGrpSpPr>
        <p:grpSpPr>
          <a:xfrm>
            <a:off x="5021653" y="770980"/>
            <a:ext cx="2300698" cy="4223069"/>
            <a:chOff x="5021653" y="667688"/>
            <a:chExt cx="2300698" cy="422306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206BC2D-F518-173C-3590-4CCE5348220D}"/>
                </a:ext>
              </a:extLst>
            </p:cNvPr>
            <p:cNvGrpSpPr/>
            <p:nvPr/>
          </p:nvGrpSpPr>
          <p:grpSpPr>
            <a:xfrm>
              <a:off x="5151806" y="667688"/>
              <a:ext cx="2040347" cy="4223069"/>
              <a:chOff x="2423543" y="665359"/>
              <a:chExt cx="2376671" cy="4223069"/>
            </a:xfrm>
          </p:grpSpPr>
          <p:sp>
            <p:nvSpPr>
              <p:cNvPr id="34" name="Rectangle: Top Corners Rounded 33">
                <a:extLst>
                  <a:ext uri="{FF2B5EF4-FFF2-40B4-BE49-F238E27FC236}">
                    <a16:creationId xmlns:a16="http://schemas.microsoft.com/office/drawing/2014/main" id="{0E25CAA1-B41F-1EB5-B8DD-3079BDFF542A}"/>
                  </a:ext>
                </a:extLst>
              </p:cNvPr>
              <p:cNvSpPr/>
              <p:nvPr/>
            </p:nvSpPr>
            <p:spPr>
              <a:xfrm>
                <a:off x="2423543" y="665360"/>
                <a:ext cx="2376671" cy="48526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053959DD-936F-15E8-0BFD-F4610A181484}"/>
                  </a:ext>
                </a:extLst>
              </p:cNvPr>
              <p:cNvSpPr/>
              <p:nvPr/>
            </p:nvSpPr>
            <p:spPr>
              <a:xfrm>
                <a:off x="2423543" y="665359"/>
                <a:ext cx="2376671" cy="4223069"/>
              </a:xfrm>
              <a:prstGeom prst="roundRect">
                <a:avLst>
                  <a:gd name="adj" fmla="val 11480"/>
                </a:avLst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56DEAEC-2F1E-5565-99E2-B283E484C4A4}"/>
                </a:ext>
              </a:extLst>
            </p:cNvPr>
            <p:cNvSpPr txBox="1"/>
            <p:nvPr/>
          </p:nvSpPr>
          <p:spPr>
            <a:xfrm>
              <a:off x="5021653" y="743455"/>
              <a:ext cx="22750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b="1">
                  <a:solidFill>
                    <a:schemeClr val="bg1"/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defRPr>
              </a:lvl1pPr>
            </a:lstStyle>
            <a:p>
              <a:pPr algn="ctr"/>
              <a:r>
                <a:rPr lang="en-US" sz="1600" dirty="0"/>
                <a:t>Numerical Tools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BD7AA1D-53E3-3D07-6221-9D35D72EC5BF}"/>
                </a:ext>
              </a:extLst>
            </p:cNvPr>
            <p:cNvSpPr txBox="1"/>
            <p:nvPr/>
          </p:nvSpPr>
          <p:spPr>
            <a:xfrm>
              <a:off x="5163669" y="1329452"/>
              <a:ext cx="215868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sz="1400" dirty="0"/>
                <a:t>Extended Finite Element Method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sz="1400" dirty="0"/>
                <a:t>Ordinary Bond-Based </a:t>
              </a:r>
              <a:r>
                <a:rPr lang="en-US" sz="1400" dirty="0" err="1"/>
                <a:t>Peridynamics</a:t>
              </a:r>
              <a:r>
                <a:rPr lang="en-US" sz="1400" dirty="0"/>
                <a:t> 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sz="1400" dirty="0"/>
                <a:t>Phase Field Model Based on SED</a:t>
              </a:r>
              <a:endParaRPr lang="en-US" sz="1400" b="0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37F2C41-4EDF-5AD0-3971-BC049A93B286}"/>
                </a:ext>
              </a:extLst>
            </p:cNvPr>
            <p:cNvSpPr txBox="1"/>
            <p:nvPr/>
          </p:nvSpPr>
          <p:spPr>
            <a:xfrm>
              <a:off x="5136739" y="3318051"/>
              <a:ext cx="211314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sz="1400" dirty="0"/>
                <a:t>Finite Element Cohesive Zone Model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sz="1400" dirty="0"/>
                <a:t>Non-Ordinary State-Based </a:t>
              </a:r>
              <a:r>
                <a:rPr lang="en-US" sz="1400" dirty="0" err="1"/>
                <a:t>Peridynamics</a:t>
              </a:r>
              <a:r>
                <a:rPr lang="en-US" sz="1400" dirty="0"/>
                <a:t> </a:t>
              </a:r>
            </a:p>
            <a:p>
              <a:pPr marL="285750" indent="-285750">
                <a:buFont typeface="Wingdings" panose="05000000000000000000" pitchFamily="2" charset="2"/>
                <a:buChar char="q"/>
              </a:pPr>
              <a:r>
                <a:rPr lang="en-US" sz="1400" dirty="0"/>
                <a:t>Molecular Dynamics in Atomistic Scale</a:t>
              </a:r>
              <a:endParaRPr lang="en-US" sz="1400" b="0" dirty="0"/>
            </a:p>
          </p:txBody>
        </p:sp>
      </p:grpSp>
      <p:sp>
        <p:nvSpPr>
          <p:cNvPr id="36" name="Block Arc 35">
            <a:extLst>
              <a:ext uri="{FF2B5EF4-FFF2-40B4-BE49-F238E27FC236}">
                <a16:creationId xmlns:a16="http://schemas.microsoft.com/office/drawing/2014/main" id="{B51A2516-BA4A-3DF4-D624-C5AFED941CC9}"/>
              </a:ext>
            </a:extLst>
          </p:cNvPr>
          <p:cNvSpPr/>
          <p:nvPr/>
        </p:nvSpPr>
        <p:spPr>
          <a:xfrm rot="5400000">
            <a:off x="5833116" y="1662489"/>
            <a:ext cx="2802300" cy="2802300"/>
          </a:xfrm>
          <a:prstGeom prst="blockArc">
            <a:avLst>
              <a:gd name="adj1" fmla="val 10800000"/>
              <a:gd name="adj2" fmla="val 21575135"/>
              <a:gd name="adj3" fmla="val 14459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2A4711-2249-EBB5-C30C-1A9443BAD091}"/>
              </a:ext>
            </a:extLst>
          </p:cNvPr>
          <p:cNvSpPr txBox="1"/>
          <p:nvPr/>
        </p:nvSpPr>
        <p:spPr>
          <a:xfrm>
            <a:off x="7289404" y="2445655"/>
            <a:ext cx="1792356" cy="107721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My Proposal: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Energy Competition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rPr>
              <a:t>Mechanism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8C2E314-6198-75A7-DCA5-09E779DCDFBD}"/>
              </a:ext>
            </a:extLst>
          </p:cNvPr>
          <p:cNvSpPr txBox="1"/>
          <p:nvPr/>
        </p:nvSpPr>
        <p:spPr>
          <a:xfrm>
            <a:off x="586404" y="831358"/>
            <a:ext cx="1800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algn="ctr"/>
            <a:r>
              <a:rPr lang="en-US" dirty="0"/>
              <a:t>Experiments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4AADAD9-E2D3-FB67-2623-5F951B3E7543}"/>
              </a:ext>
            </a:extLst>
          </p:cNvPr>
          <p:cNvSpPr txBox="1"/>
          <p:nvPr/>
        </p:nvSpPr>
        <p:spPr>
          <a:xfrm>
            <a:off x="343672" y="2946164"/>
            <a:ext cx="2368241" cy="369332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Crystalline Materials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0C2B19D3-C67E-DED4-C2F8-D98380DA93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831" y="1864617"/>
            <a:ext cx="1290650" cy="1033548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4E77536F-4162-4052-B0D6-2F591414AB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233" y="3334262"/>
            <a:ext cx="1423985" cy="1180935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4089DC4C-5990-EDF7-4AD6-309A6E755FCD}"/>
              </a:ext>
            </a:extLst>
          </p:cNvPr>
          <p:cNvGrpSpPr/>
          <p:nvPr/>
        </p:nvGrpSpPr>
        <p:grpSpPr>
          <a:xfrm>
            <a:off x="1695218" y="1890817"/>
            <a:ext cx="1096968" cy="1007347"/>
            <a:chOff x="1695218" y="1574536"/>
            <a:chExt cx="1096968" cy="1096968"/>
          </a:xfrm>
        </p:grpSpPr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0DB88D3E-788D-39FE-40F3-3721C731266D}"/>
                </a:ext>
              </a:extLst>
            </p:cNvPr>
            <p:cNvCxnSpPr/>
            <p:nvPr/>
          </p:nvCxnSpPr>
          <p:spPr>
            <a:xfrm>
              <a:off x="1695218" y="2671504"/>
              <a:ext cx="10969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175A7CE9-D673-D82B-8BC7-F28B6974004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158865" y="2123020"/>
              <a:ext cx="10969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A65AEAA-8A7B-3286-6BF7-2BC50A6CE1C2}"/>
              </a:ext>
            </a:extLst>
          </p:cNvPr>
          <p:cNvSpPr/>
          <p:nvPr/>
        </p:nvSpPr>
        <p:spPr>
          <a:xfrm>
            <a:off x="1706337" y="2099007"/>
            <a:ext cx="470806" cy="797375"/>
          </a:xfrm>
          <a:custGeom>
            <a:avLst/>
            <a:gdLst>
              <a:gd name="connsiteX0" fmla="*/ 0 w 777472"/>
              <a:gd name="connsiteY0" fmla="*/ 1038083 h 1038083"/>
              <a:gd name="connsiteX1" fmla="*/ 198664 w 777472"/>
              <a:gd name="connsiteY1" fmla="*/ 531898 h 1038083"/>
              <a:gd name="connsiteX2" fmla="*/ 527957 w 777472"/>
              <a:gd name="connsiteY2" fmla="*/ 129126 h 1038083"/>
              <a:gd name="connsiteX3" fmla="*/ 748393 w 777472"/>
              <a:gd name="connsiteY3" fmla="*/ 3941 h 1038083"/>
              <a:gd name="connsiteX4" fmla="*/ 775607 w 777472"/>
              <a:gd name="connsiteY4" fmla="*/ 134569 h 1038083"/>
              <a:gd name="connsiteX5" fmla="*/ 772885 w 777472"/>
              <a:gd name="connsiteY5" fmla="*/ 1035362 h 103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72" h="1038083">
                <a:moveTo>
                  <a:pt x="0" y="1038083"/>
                </a:moveTo>
                <a:cubicBezTo>
                  <a:pt x="55335" y="860737"/>
                  <a:pt x="110671" y="683391"/>
                  <a:pt x="198664" y="531898"/>
                </a:cubicBezTo>
                <a:cubicBezTo>
                  <a:pt x="286657" y="380405"/>
                  <a:pt x="436336" y="217119"/>
                  <a:pt x="527957" y="129126"/>
                </a:cubicBezTo>
                <a:cubicBezTo>
                  <a:pt x="619578" y="41133"/>
                  <a:pt x="707118" y="3034"/>
                  <a:pt x="748393" y="3941"/>
                </a:cubicBezTo>
                <a:cubicBezTo>
                  <a:pt x="789668" y="4848"/>
                  <a:pt x="771525" y="-37334"/>
                  <a:pt x="775607" y="134569"/>
                </a:cubicBezTo>
                <a:cubicBezTo>
                  <a:pt x="779689" y="306472"/>
                  <a:pt x="776287" y="670917"/>
                  <a:pt x="772885" y="1035362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103BD4D-01EC-F4A3-81FD-AD1FADB07B15}"/>
              </a:ext>
            </a:extLst>
          </p:cNvPr>
          <p:cNvGrpSpPr/>
          <p:nvPr/>
        </p:nvGrpSpPr>
        <p:grpSpPr>
          <a:xfrm>
            <a:off x="1753024" y="3403018"/>
            <a:ext cx="1096968" cy="1096968"/>
            <a:chOff x="1695218" y="1574536"/>
            <a:chExt cx="1096968" cy="1096968"/>
          </a:xfrm>
        </p:grpSpPr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38648745-32B7-6A17-A99B-CF873EE6AF43}"/>
                </a:ext>
              </a:extLst>
            </p:cNvPr>
            <p:cNvCxnSpPr/>
            <p:nvPr/>
          </p:nvCxnSpPr>
          <p:spPr>
            <a:xfrm>
              <a:off x="1695218" y="2671504"/>
              <a:ext cx="10969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CF0B1BB-8F7F-E7F4-250C-D22FF6F4DC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153423" y="2123020"/>
              <a:ext cx="109696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EDDE73F-2F08-352D-33DC-55D9687477F5}"/>
              </a:ext>
            </a:extLst>
          </p:cNvPr>
          <p:cNvSpPr/>
          <p:nvPr/>
        </p:nvSpPr>
        <p:spPr>
          <a:xfrm>
            <a:off x="1759857" y="3610921"/>
            <a:ext cx="1061357" cy="893833"/>
          </a:xfrm>
          <a:custGeom>
            <a:avLst/>
            <a:gdLst>
              <a:gd name="connsiteX0" fmla="*/ 0 w 1061357"/>
              <a:gd name="connsiteY0" fmla="*/ 893833 h 893833"/>
              <a:gd name="connsiteX1" fmla="*/ 107043 w 1061357"/>
              <a:gd name="connsiteY1" fmla="*/ 438447 h 893833"/>
              <a:gd name="connsiteX2" fmla="*/ 373743 w 1061357"/>
              <a:gd name="connsiteY2" fmla="*/ 19347 h 893833"/>
              <a:gd name="connsiteX3" fmla="*/ 629557 w 1061357"/>
              <a:gd name="connsiteY3" fmla="*/ 117319 h 893833"/>
              <a:gd name="connsiteX4" fmla="*/ 850900 w 1061357"/>
              <a:gd name="connsiteY4" fmla="*/ 534604 h 893833"/>
              <a:gd name="connsiteX5" fmla="*/ 1061357 w 1061357"/>
              <a:gd name="connsiteY5" fmla="*/ 830333 h 893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1357" h="893833">
                <a:moveTo>
                  <a:pt x="0" y="893833"/>
                </a:moveTo>
                <a:cubicBezTo>
                  <a:pt x="22376" y="739014"/>
                  <a:pt x="44753" y="584195"/>
                  <a:pt x="107043" y="438447"/>
                </a:cubicBezTo>
                <a:cubicBezTo>
                  <a:pt x="169334" y="292699"/>
                  <a:pt x="286657" y="72868"/>
                  <a:pt x="373743" y="19347"/>
                </a:cubicBezTo>
                <a:cubicBezTo>
                  <a:pt x="460829" y="-34174"/>
                  <a:pt x="550031" y="31443"/>
                  <a:pt x="629557" y="117319"/>
                </a:cubicBezTo>
                <a:cubicBezTo>
                  <a:pt x="709083" y="203195"/>
                  <a:pt x="778933" y="415768"/>
                  <a:pt x="850900" y="534604"/>
                </a:cubicBezTo>
                <a:cubicBezTo>
                  <a:pt x="922867" y="653440"/>
                  <a:pt x="1016302" y="771369"/>
                  <a:pt x="1061357" y="83033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91C75CD-E70D-F166-8D3C-C3086D7376C2}"/>
              </a:ext>
            </a:extLst>
          </p:cNvPr>
          <p:cNvSpPr txBox="1"/>
          <p:nvPr/>
        </p:nvSpPr>
        <p:spPr>
          <a:xfrm>
            <a:off x="97231" y="1216254"/>
            <a:ext cx="1854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Brittle Failure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6837312-EF71-84D6-C51F-D8FA7EFFE289}"/>
              </a:ext>
            </a:extLst>
          </p:cNvPr>
          <p:cNvSpPr txBox="1"/>
          <p:nvPr/>
        </p:nvSpPr>
        <p:spPr>
          <a:xfrm>
            <a:off x="115651" y="4459963"/>
            <a:ext cx="1854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Ductile Failure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F4F31AF-1F94-2B40-F575-9CFC0DE74E4C}"/>
              </a:ext>
            </a:extLst>
          </p:cNvPr>
          <p:cNvSpPr txBox="1"/>
          <p:nvPr/>
        </p:nvSpPr>
        <p:spPr>
          <a:xfrm>
            <a:off x="408210" y="1526063"/>
            <a:ext cx="2558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any warnings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0CBFA76-0B91-7D2B-0CAB-142ED41C133F}"/>
              </a:ext>
            </a:extLst>
          </p:cNvPr>
          <p:cNvSpPr txBox="1"/>
          <p:nvPr/>
        </p:nvSpPr>
        <p:spPr>
          <a:xfrm>
            <a:off x="463075" y="4697221"/>
            <a:ext cx="2375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</a:t>
            </a:r>
            <a:r>
              <a:rPr lang="en-US"/>
              <a:t>large deformation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2EAE6E1-2379-516B-A8DB-A374BD03EDBA}"/>
              </a:ext>
            </a:extLst>
          </p:cNvPr>
          <p:cNvSpPr/>
          <p:nvPr/>
        </p:nvSpPr>
        <p:spPr>
          <a:xfrm>
            <a:off x="3147822" y="1380913"/>
            <a:ext cx="1767078" cy="1436825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DCBC100-266B-A73D-0A1F-B4F850F3E5B6}"/>
              </a:ext>
            </a:extLst>
          </p:cNvPr>
          <p:cNvSpPr/>
          <p:nvPr/>
        </p:nvSpPr>
        <p:spPr>
          <a:xfrm>
            <a:off x="3147822" y="3392470"/>
            <a:ext cx="1767078" cy="1436825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5B038D4-F1E9-AC69-BE8F-BDD1172A9019}"/>
              </a:ext>
            </a:extLst>
          </p:cNvPr>
          <p:cNvSpPr/>
          <p:nvPr/>
        </p:nvSpPr>
        <p:spPr>
          <a:xfrm>
            <a:off x="5190626" y="1380913"/>
            <a:ext cx="1926454" cy="1436825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8774E53-DBF6-FB4D-03AF-3B7C2E16710B}"/>
              </a:ext>
            </a:extLst>
          </p:cNvPr>
          <p:cNvSpPr/>
          <p:nvPr/>
        </p:nvSpPr>
        <p:spPr>
          <a:xfrm>
            <a:off x="5190626" y="3392470"/>
            <a:ext cx="1926454" cy="1436825"/>
          </a:xfrm>
          <a:prstGeom prst="rect">
            <a:avLst/>
          </a:prstGeom>
          <a:noFill/>
          <a:ln w="1905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39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6" grpId="0" animBg="1"/>
      <p:bldP spid="37" grpId="0" animBg="1"/>
      <p:bldP spid="38" grpId="0"/>
      <p:bldP spid="45" grpId="0" animBg="1"/>
      <p:bldP spid="49" grpId="0" animBg="1"/>
      <p:bldP spid="50" grpId="0"/>
      <p:bldP spid="51" grpId="0"/>
      <p:bldP spid="52" grpId="0"/>
      <p:bldP spid="53" grpId="0"/>
      <p:bldP spid="54" grpId="0" animBg="1"/>
      <p:bldP spid="55" grpId="0" animBg="1"/>
      <p:bldP spid="56" grpId="0" animBg="1"/>
      <p:bldP spid="5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Arrow: Right 16">
            <a:extLst>
              <a:ext uri="{FF2B5EF4-FFF2-40B4-BE49-F238E27FC236}">
                <a16:creationId xmlns:a16="http://schemas.microsoft.com/office/drawing/2014/main" id="{A1AF8D12-ACBA-EF57-7FAB-DD78B204D762}"/>
              </a:ext>
            </a:extLst>
          </p:cNvPr>
          <p:cNvSpPr/>
          <p:nvPr/>
        </p:nvSpPr>
        <p:spPr>
          <a:xfrm>
            <a:off x="5527723" y="3727349"/>
            <a:ext cx="491997" cy="2750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DE3CCEE-CA06-99B1-A0AF-5C19480189D5}"/>
                  </a:ext>
                </a:extLst>
              </p:cNvPr>
              <p:cNvSpPr txBox="1"/>
              <p:nvPr/>
            </p:nvSpPr>
            <p:spPr>
              <a:xfrm>
                <a:off x="-68580" y="775284"/>
                <a:ext cx="227024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US" sz="1600" dirty="0"/>
                  <a:t>For </a:t>
                </a:r>
                <a:r>
                  <a:rPr lang="en-US" sz="1600" i="1" dirty="0"/>
                  <a:t>brittle </a:t>
                </a:r>
                <a:r>
                  <a:rPr lang="en-US" sz="1600" dirty="0"/>
                  <a:t>materials,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𝑑𝑒𝑐𝑜h𝑒𝑠𝑖𝑜𝑛</m:t>
                        </m:r>
                      </m:sub>
                    </m:sSub>
                  </m:oMath>
                </a14:m>
                <a:r>
                  <a:rPr lang="en-US" sz="1600" dirty="0"/>
                  <a:t> is smaller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DE3CCEE-CA06-99B1-A0AF-5C19480189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8580" y="775284"/>
                <a:ext cx="2270246" cy="584775"/>
              </a:xfrm>
              <a:prstGeom prst="rect">
                <a:avLst/>
              </a:prstGeom>
              <a:blipFill>
                <a:blip r:embed="rId2"/>
                <a:stretch>
                  <a:fillRect l="-1075" t="-312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52618F50-77E2-2A96-6AE1-9C5874BB083D}"/>
              </a:ext>
            </a:extLst>
          </p:cNvPr>
          <p:cNvSpPr txBox="1"/>
          <p:nvPr/>
        </p:nvSpPr>
        <p:spPr>
          <a:xfrm>
            <a:off x="495300" y="211754"/>
            <a:ext cx="8061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 Black" panose="020B0A04020102020204" pitchFamily="34" charset="0"/>
              </a:rPr>
              <a:t>Energy Competition between decohesion &amp; dislocation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4ED5A55-C5A4-37BF-8AF4-8699074F2CBF}"/>
                  </a:ext>
                </a:extLst>
              </p:cNvPr>
              <p:cNvSpPr txBox="1"/>
              <p:nvPr/>
            </p:nvSpPr>
            <p:spPr>
              <a:xfrm>
                <a:off x="-76714" y="2907992"/>
                <a:ext cx="228821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q"/>
                </a:pPr>
                <a:r>
                  <a:rPr lang="en-US" sz="1600" dirty="0"/>
                  <a:t>For </a:t>
                </a:r>
                <a:r>
                  <a:rPr lang="en-US" sz="1600" i="1" dirty="0"/>
                  <a:t>ductile</a:t>
                </a:r>
                <a:r>
                  <a:rPr lang="en-US" sz="1600" dirty="0"/>
                  <a:t> materials,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𝑑𝑖𝑠𝑙𝑜𝑐𝑎𝑡𝑖𝑜𝑛</m:t>
                        </m:r>
                      </m:sub>
                    </m:sSub>
                  </m:oMath>
                </a14:m>
                <a:r>
                  <a:rPr lang="en-US" sz="1600" dirty="0"/>
                  <a:t> is smaller</a:t>
                </a: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E4ED5A55-C5A4-37BF-8AF4-8699074F2C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714" y="2907992"/>
                <a:ext cx="2288212" cy="584775"/>
              </a:xfrm>
              <a:prstGeom prst="rect">
                <a:avLst/>
              </a:prstGeom>
              <a:blipFill>
                <a:blip r:embed="rId3"/>
                <a:stretch>
                  <a:fillRect l="-1064" t="-312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1" name="Group 20">
            <a:extLst>
              <a:ext uri="{FF2B5EF4-FFF2-40B4-BE49-F238E27FC236}">
                <a16:creationId xmlns:a16="http://schemas.microsoft.com/office/drawing/2014/main" id="{9FFEA14E-1ECB-EBFD-CC7A-864D06CBD61D}"/>
              </a:ext>
            </a:extLst>
          </p:cNvPr>
          <p:cNvGrpSpPr/>
          <p:nvPr/>
        </p:nvGrpSpPr>
        <p:grpSpPr>
          <a:xfrm>
            <a:off x="2096917" y="734570"/>
            <a:ext cx="3397142" cy="1771994"/>
            <a:chOff x="2058817" y="926594"/>
            <a:chExt cx="3397142" cy="1771994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4ED5540C-976D-D5DE-D3EE-F9DFC99FC991}"/>
                </a:ext>
              </a:extLst>
            </p:cNvPr>
            <p:cNvSpPr/>
            <p:nvPr/>
          </p:nvSpPr>
          <p:spPr>
            <a:xfrm>
              <a:off x="2058817" y="926594"/>
              <a:ext cx="3397142" cy="177199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 descr="A picture containing text, line, plot, diagram&#10;&#10;Description automatically generated">
              <a:extLst>
                <a:ext uri="{FF2B5EF4-FFF2-40B4-BE49-F238E27FC236}">
                  <a16:creationId xmlns:a16="http://schemas.microsoft.com/office/drawing/2014/main" id="{76F423AB-0DAB-B064-6C16-FE04126A0C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48375" y="1362532"/>
              <a:ext cx="1745240" cy="1155906"/>
            </a:xfrm>
            <a:prstGeom prst="rect">
              <a:avLst/>
            </a:prstGeom>
          </p:spPr>
        </p:pic>
        <p:pic>
          <p:nvPicPr>
            <p:cNvPr id="23" name="Picture 22" descr="A picture containing screenshot, colorfulness, circle, line&#10;&#10;Description automatically generated">
              <a:extLst>
                <a:ext uri="{FF2B5EF4-FFF2-40B4-BE49-F238E27FC236}">
                  <a16:creationId xmlns:a16="http://schemas.microsoft.com/office/drawing/2014/main" id="{BE4E1B9A-8D7D-5FCC-26E1-4C258C9769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250" t="11816" r="10397" b="9922"/>
            <a:stretch/>
          </p:blipFill>
          <p:spPr>
            <a:xfrm>
              <a:off x="2114058" y="1468378"/>
              <a:ext cx="1501339" cy="965147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FF08C93-62B9-A4C8-1E5D-07AFF9FF9BBD}"/>
                </a:ext>
              </a:extLst>
            </p:cNvPr>
            <p:cNvSpPr txBox="1"/>
            <p:nvPr/>
          </p:nvSpPr>
          <p:spPr>
            <a:xfrm>
              <a:off x="2133086" y="972843"/>
              <a:ext cx="291979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Arial" panose="020B0604020202020204" pitchFamily="34" charset="0"/>
                  <a:cs typeface="Arial" panose="020B0604020202020204" pitchFamily="34" charset="0"/>
                </a:defRPr>
              </a:lvl1pPr>
            </a:lstStyle>
            <a:p>
              <a:r>
                <a:rPr lang="en-US" dirty="0">
                  <a:solidFill>
                    <a:schemeClr val="tx2"/>
                  </a:solidFill>
                </a:rPr>
                <a:t>Bonds break due to stretch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F853EE3-DE31-C071-53D3-7E010D815D24}"/>
              </a:ext>
            </a:extLst>
          </p:cNvPr>
          <p:cNvGrpSpPr/>
          <p:nvPr/>
        </p:nvGrpSpPr>
        <p:grpSpPr>
          <a:xfrm>
            <a:off x="2111431" y="2875896"/>
            <a:ext cx="3527050" cy="1777916"/>
            <a:chOff x="2073331" y="3090780"/>
            <a:chExt cx="3527050" cy="1777916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B180EC29-7B45-6F62-DBD8-114673325612}"/>
                </a:ext>
              </a:extLst>
            </p:cNvPr>
            <p:cNvSpPr/>
            <p:nvPr/>
          </p:nvSpPr>
          <p:spPr>
            <a:xfrm>
              <a:off x="2073331" y="3090780"/>
              <a:ext cx="3397142" cy="1777916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26" descr="A picture containing colorfulness, screenshot, circle, line&#10;&#10;Description automatically generated">
              <a:extLst>
                <a:ext uri="{FF2B5EF4-FFF2-40B4-BE49-F238E27FC236}">
                  <a16:creationId xmlns:a16="http://schemas.microsoft.com/office/drawing/2014/main" id="{6AB81009-F223-2859-60A8-3CB395FC98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809" t="14722" r="12653" b="12539"/>
            <a:stretch/>
          </p:blipFill>
          <p:spPr>
            <a:xfrm>
              <a:off x="2481480" y="3651719"/>
              <a:ext cx="781146" cy="1169947"/>
            </a:xfrm>
            <a:prstGeom prst="rect">
              <a:avLst/>
            </a:prstGeom>
          </p:spPr>
        </p:pic>
        <p:pic>
          <p:nvPicPr>
            <p:cNvPr id="28" name="Picture 27" descr="A picture containing text, plot, line, diagram&#10;&#10;Description automatically generated">
              <a:extLst>
                <a:ext uri="{FF2B5EF4-FFF2-40B4-BE49-F238E27FC236}">
                  <a16:creationId xmlns:a16="http://schemas.microsoft.com/office/drawing/2014/main" id="{993F8EB3-A9DA-C950-D797-6AB160FDA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64028" y="3579008"/>
              <a:ext cx="1889688" cy="1241718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3585D92-D9CB-8FFE-894F-D622E3E906CC}"/>
                </a:ext>
              </a:extLst>
            </p:cNvPr>
            <p:cNvSpPr txBox="1"/>
            <p:nvPr/>
          </p:nvSpPr>
          <p:spPr>
            <a:xfrm>
              <a:off x="2249193" y="3208727"/>
              <a:ext cx="33511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Bonds break due to parallel shift</a:t>
              </a:r>
            </a:p>
          </p:txBody>
        </p:sp>
      </p:grp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60CD23C-59B4-C6DC-C42B-CD20327DED5A}"/>
              </a:ext>
            </a:extLst>
          </p:cNvPr>
          <p:cNvSpPr/>
          <p:nvPr/>
        </p:nvSpPr>
        <p:spPr>
          <a:xfrm>
            <a:off x="45357" y="1515494"/>
            <a:ext cx="1051838" cy="166826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2"/>
                </a:solidFill>
              </a:rPr>
              <a:t>decohesion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EDE66F3-658C-46C4-1C55-7221C1D1295B}"/>
              </a:ext>
            </a:extLst>
          </p:cNvPr>
          <p:cNvGrpSpPr/>
          <p:nvPr/>
        </p:nvGrpSpPr>
        <p:grpSpPr>
          <a:xfrm>
            <a:off x="898302" y="1357019"/>
            <a:ext cx="365551" cy="407120"/>
            <a:chOff x="914263" y="1655723"/>
            <a:chExt cx="365551" cy="40712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52F995-3763-6E8E-F89B-FB21F07980A3}"/>
                </a:ext>
              </a:extLst>
            </p:cNvPr>
            <p:cNvSpPr/>
            <p:nvPr/>
          </p:nvSpPr>
          <p:spPr>
            <a:xfrm>
              <a:off x="920335" y="1720319"/>
              <a:ext cx="342524" cy="34252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A10A2464-A743-72C9-F9E3-D74BD4920B48}"/>
                    </a:ext>
                  </a:extLst>
                </p:cNvPr>
                <p:cNvSpPr txBox="1"/>
                <p:nvPr/>
              </p:nvSpPr>
              <p:spPr>
                <a:xfrm>
                  <a:off x="914263" y="1655723"/>
                  <a:ext cx="36555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A10A2464-A743-72C9-F9E3-D74BD4920B4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4263" y="1655723"/>
                  <a:ext cx="365551" cy="369332"/>
                </a:xfrm>
                <a:prstGeom prst="rect">
                  <a:avLst/>
                </a:prstGeom>
                <a:blipFill>
                  <a:blip r:embed="rId8"/>
                  <a:stretch>
                    <a:fillRect b="-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C2B36A3-7776-A3AF-B070-88C7D0354D2B}"/>
              </a:ext>
            </a:extLst>
          </p:cNvPr>
          <p:cNvSpPr/>
          <p:nvPr/>
        </p:nvSpPr>
        <p:spPr>
          <a:xfrm>
            <a:off x="45357" y="1963877"/>
            <a:ext cx="1806491" cy="16682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2"/>
                </a:solidFill>
              </a:rPr>
              <a:t>dislocation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58EF1C0-6FAA-D629-BF9A-2D41B851F3B3}"/>
              </a:ext>
            </a:extLst>
          </p:cNvPr>
          <p:cNvGrpSpPr/>
          <p:nvPr/>
        </p:nvGrpSpPr>
        <p:grpSpPr>
          <a:xfrm>
            <a:off x="1654681" y="1805402"/>
            <a:ext cx="394854" cy="407120"/>
            <a:chOff x="868005" y="1655723"/>
            <a:chExt cx="394854" cy="407120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C56C45A-AC5C-1F13-4873-CF05C2FC1C52}"/>
                </a:ext>
              </a:extLst>
            </p:cNvPr>
            <p:cNvSpPr/>
            <p:nvPr/>
          </p:nvSpPr>
          <p:spPr>
            <a:xfrm>
              <a:off x="920335" y="1720319"/>
              <a:ext cx="342524" cy="3425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AB8DC59D-042D-A1C4-5FC3-4EE3A5E372B2}"/>
                    </a:ext>
                  </a:extLst>
                </p:cNvPr>
                <p:cNvSpPr txBox="1"/>
                <p:nvPr/>
              </p:nvSpPr>
              <p:spPr>
                <a:xfrm>
                  <a:off x="868005" y="1655723"/>
                  <a:ext cx="36555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𝑢𝑠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AB8DC59D-042D-A1C4-5FC3-4EE3A5E372B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8005" y="1655723"/>
                  <a:ext cx="365551" cy="369332"/>
                </a:xfrm>
                <a:prstGeom prst="rect">
                  <a:avLst/>
                </a:prstGeom>
                <a:blipFill>
                  <a:blip r:embed="rId9"/>
                  <a:stretch>
                    <a:fillRect r="-18333" b="-327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2336F149-C8D5-773E-FE18-4349DEE0CEF5}"/>
              </a:ext>
            </a:extLst>
          </p:cNvPr>
          <p:cNvSpPr/>
          <p:nvPr/>
        </p:nvSpPr>
        <p:spPr>
          <a:xfrm>
            <a:off x="69630" y="3656714"/>
            <a:ext cx="1848631" cy="166826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2"/>
                </a:solidFill>
              </a:rPr>
              <a:t>decohesion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06003D4-1610-158B-0B69-A88E2E91E145}"/>
              </a:ext>
            </a:extLst>
          </p:cNvPr>
          <p:cNvGrpSpPr/>
          <p:nvPr/>
        </p:nvGrpSpPr>
        <p:grpSpPr>
          <a:xfrm>
            <a:off x="1713473" y="3498239"/>
            <a:ext cx="365551" cy="407120"/>
            <a:chOff x="914263" y="1655723"/>
            <a:chExt cx="365551" cy="407120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9BD6C34D-C400-55A6-BC05-1A86CC08551C}"/>
                </a:ext>
              </a:extLst>
            </p:cNvPr>
            <p:cNvSpPr/>
            <p:nvPr/>
          </p:nvSpPr>
          <p:spPr>
            <a:xfrm>
              <a:off x="920335" y="1720319"/>
              <a:ext cx="342524" cy="34252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8C94F632-B5A7-70FD-9364-27BDB80037E7}"/>
                    </a:ext>
                  </a:extLst>
                </p:cNvPr>
                <p:cNvSpPr txBox="1"/>
                <p:nvPr/>
              </p:nvSpPr>
              <p:spPr>
                <a:xfrm>
                  <a:off x="914263" y="1655723"/>
                  <a:ext cx="36555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8C94F632-B5A7-70FD-9364-27BDB80037E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4263" y="1655723"/>
                  <a:ext cx="365551" cy="369332"/>
                </a:xfrm>
                <a:prstGeom prst="rect">
                  <a:avLst/>
                </a:prstGeom>
                <a:blipFill>
                  <a:blip r:embed="rId10"/>
                  <a:stretch>
                    <a:fillRect b="-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94BE769-EC9C-6F0A-5FC9-728AAED0EB6B}"/>
              </a:ext>
            </a:extLst>
          </p:cNvPr>
          <p:cNvSpPr/>
          <p:nvPr/>
        </p:nvSpPr>
        <p:spPr>
          <a:xfrm>
            <a:off x="69630" y="4105097"/>
            <a:ext cx="1007712" cy="16682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2"/>
                </a:solidFill>
              </a:rPr>
              <a:t>dislocation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331F080-9E7B-2772-897B-2EC413583FBF}"/>
              </a:ext>
            </a:extLst>
          </p:cNvPr>
          <p:cNvGrpSpPr/>
          <p:nvPr/>
        </p:nvGrpSpPr>
        <p:grpSpPr>
          <a:xfrm>
            <a:off x="903594" y="3946622"/>
            <a:ext cx="394854" cy="407120"/>
            <a:chOff x="868005" y="1655723"/>
            <a:chExt cx="394854" cy="40712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E3A857A-295B-597B-59EB-CBD6FA182501}"/>
                </a:ext>
              </a:extLst>
            </p:cNvPr>
            <p:cNvSpPr/>
            <p:nvPr/>
          </p:nvSpPr>
          <p:spPr>
            <a:xfrm>
              <a:off x="920335" y="1720319"/>
              <a:ext cx="342524" cy="34252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7D37D788-E842-1363-6B09-659D0C11225B}"/>
                    </a:ext>
                  </a:extLst>
                </p:cNvPr>
                <p:cNvSpPr txBox="1"/>
                <p:nvPr/>
              </p:nvSpPr>
              <p:spPr>
                <a:xfrm>
                  <a:off x="868005" y="1655723"/>
                  <a:ext cx="365551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𝑢𝑠</m:t>
                            </m:r>
                          </m:sub>
                        </m:sSub>
                      </m:oMath>
                    </m:oMathPara>
                  </a14:m>
                  <a:endParaRPr lang="en-US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7D37D788-E842-1363-6B09-659D0C11225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8005" y="1655723"/>
                  <a:ext cx="365551" cy="369332"/>
                </a:xfrm>
                <a:prstGeom prst="rect">
                  <a:avLst/>
                </a:prstGeom>
                <a:blipFill>
                  <a:blip r:embed="rId11"/>
                  <a:stretch>
                    <a:fillRect r="-18333" b="-327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23E4421-9A4B-C75D-388A-8310305F2319}"/>
              </a:ext>
            </a:extLst>
          </p:cNvPr>
          <p:cNvGrpSpPr/>
          <p:nvPr/>
        </p:nvGrpSpPr>
        <p:grpSpPr>
          <a:xfrm>
            <a:off x="6109017" y="611864"/>
            <a:ext cx="2882693" cy="1894700"/>
            <a:chOff x="6109017" y="803888"/>
            <a:chExt cx="2882693" cy="1894700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9519FABB-2D71-0B63-0C60-01DA8D551479}"/>
                </a:ext>
              </a:extLst>
            </p:cNvPr>
            <p:cNvSpPr/>
            <p:nvPr/>
          </p:nvSpPr>
          <p:spPr>
            <a:xfrm>
              <a:off x="6109017" y="803888"/>
              <a:ext cx="2882692" cy="1894700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Picture 49" descr="A picture containing screenshot, rectangle, square&#10;&#10;Description automatically generated">
              <a:extLst>
                <a:ext uri="{FF2B5EF4-FFF2-40B4-BE49-F238E27FC236}">
                  <a16:creationId xmlns:a16="http://schemas.microsoft.com/office/drawing/2014/main" id="{C63A542C-7D21-CC89-FF31-CE09E3158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283573" y="850130"/>
              <a:ext cx="1737360" cy="1737360"/>
            </a:xfrm>
            <a:prstGeom prst="rect">
              <a:avLst/>
            </a:prstGeom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020D01E-C060-ED13-A3F6-11FA03136735}"/>
                </a:ext>
              </a:extLst>
            </p:cNvPr>
            <p:cNvSpPr txBox="1"/>
            <p:nvPr/>
          </p:nvSpPr>
          <p:spPr>
            <a:xfrm>
              <a:off x="8026882" y="1993353"/>
              <a:ext cx="9648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BRITTLE</a:t>
              </a:r>
            </a:p>
            <a:p>
              <a:r>
                <a:rPr lang="en-US" sz="1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FAILURE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173B6DF-F2A5-470E-9D8A-BF7565876250}"/>
              </a:ext>
            </a:extLst>
          </p:cNvPr>
          <p:cNvGrpSpPr/>
          <p:nvPr/>
        </p:nvGrpSpPr>
        <p:grpSpPr>
          <a:xfrm>
            <a:off x="6109017" y="2875897"/>
            <a:ext cx="2882692" cy="1897764"/>
            <a:chOff x="6109017" y="3067921"/>
            <a:chExt cx="2882692" cy="1897764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530BABA7-FB2E-C956-F41E-7869A745D01F}"/>
                </a:ext>
              </a:extLst>
            </p:cNvPr>
            <p:cNvSpPr/>
            <p:nvPr/>
          </p:nvSpPr>
          <p:spPr>
            <a:xfrm>
              <a:off x="6109017" y="3067921"/>
              <a:ext cx="2882692" cy="1897764"/>
            </a:xfrm>
            <a:prstGeom prst="roundRect">
              <a:avLst/>
            </a:prstGeom>
            <a:solidFill>
              <a:schemeClr val="bg1"/>
            </a:solidFill>
            <a:ln w="12700">
              <a:solidFill>
                <a:schemeClr val="tx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 descr="A picture containing screenshot, rectangle, square&#10;&#10;Description automatically generated">
              <a:extLst>
                <a:ext uri="{FF2B5EF4-FFF2-40B4-BE49-F238E27FC236}">
                  <a16:creationId xmlns:a16="http://schemas.microsoft.com/office/drawing/2014/main" id="{0598BA35-B6B5-CE6E-72B9-26D6DFCB3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283573" y="3193946"/>
              <a:ext cx="1737360" cy="1725932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9BBEDAC-EFF5-2695-77C5-29AA4B320FB8}"/>
                </a:ext>
              </a:extLst>
            </p:cNvPr>
            <p:cNvSpPr txBox="1"/>
            <p:nvPr/>
          </p:nvSpPr>
          <p:spPr>
            <a:xfrm>
              <a:off x="8012453" y="4304526"/>
              <a:ext cx="9789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DUCTILE</a:t>
              </a:r>
            </a:p>
            <a:p>
              <a:r>
                <a:rPr lang="en-US" sz="1400" b="1" dirty="0">
                  <a:solidFill>
                    <a:schemeClr val="tx2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FAILURE</a:t>
              </a:r>
            </a:p>
          </p:txBody>
        </p:sp>
      </p:grp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98E62D4B-AD93-BBC9-5EAE-26708216FCE8}"/>
              </a:ext>
            </a:extLst>
          </p:cNvPr>
          <p:cNvSpPr/>
          <p:nvPr/>
        </p:nvSpPr>
        <p:spPr>
          <a:xfrm>
            <a:off x="5527723" y="1621388"/>
            <a:ext cx="491997" cy="2750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03A0182-2391-0E01-4775-9578985998AC}"/>
              </a:ext>
            </a:extLst>
          </p:cNvPr>
          <p:cNvSpPr txBox="1"/>
          <p:nvPr/>
        </p:nvSpPr>
        <p:spPr>
          <a:xfrm>
            <a:off x="2195827" y="4989121"/>
            <a:ext cx="5959353" cy="170303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goals: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Construct a unified numerical model for computation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Reveal the relation between brittle and ductile failures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Guide the development of high ductility materials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E7AB64-18F3-DED6-1494-BAED5D689F2A}"/>
              </a:ext>
            </a:extLst>
          </p:cNvPr>
          <p:cNvSpPr txBox="1"/>
          <p:nvPr/>
        </p:nvSpPr>
        <p:spPr>
          <a:xfrm>
            <a:off x="6394868" y="2506564"/>
            <a:ext cx="2368241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Macro-Scale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C0C687-082A-7D26-5EDD-A106D8FABC9D}"/>
              </a:ext>
            </a:extLst>
          </p:cNvPr>
          <p:cNvSpPr txBox="1"/>
          <p:nvPr/>
        </p:nvSpPr>
        <p:spPr>
          <a:xfrm>
            <a:off x="2625881" y="2506564"/>
            <a:ext cx="2368241" cy="36933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Meso-Scale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01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524 -0.00301 L -0.00017 -0.0007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53" y="11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135 -0.00115 L -0.00017 -0.00069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59" y="23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524 -0.00301 L -0.00017 -0.00069 " pathEditMode="relative" rAng="0" ptsTypes="AA">
                                      <p:cBhvr>
                                        <p:cTn id="5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53" y="116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135 -0.00115 L -0.00017 -0.00069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59" y="23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20" grpId="0"/>
      <p:bldP spid="33" grpId="0" animBg="1"/>
      <p:bldP spid="37" grpId="0" animBg="1"/>
      <p:bldP spid="41" grpId="0" animBg="1"/>
      <p:bldP spid="45" grpId="0" animBg="1"/>
      <p:bldP spid="57" grpId="0" animBg="1"/>
      <p:bldP spid="58" grpId="0" animBg="1"/>
      <p:bldP spid="32" grpId="0" animBg="1"/>
      <p:bldP spid="31" grpId="0" animBg="1"/>
    </p:bldLst>
  </p:timing>
</p:sld>
</file>

<file path=ppt/theme/theme1.xml><?xml version="1.0" encoding="utf-8"?>
<a:theme xmlns:a="http://schemas.openxmlformats.org/drawingml/2006/main" name="1_Berkeley_heritage">
  <a:themeElements>
    <a:clrScheme name="Berkeley heritage">
      <a:dk1>
        <a:srgbClr val="FDB515"/>
      </a:dk1>
      <a:lt1>
        <a:sysClr val="window" lastClr="FFFFFF"/>
      </a:lt1>
      <a:dk2>
        <a:srgbClr val="003262"/>
      </a:dk2>
      <a:lt2>
        <a:srgbClr val="C2B9A7"/>
      </a:lt2>
      <a:accent1>
        <a:srgbClr val="FDB500"/>
      </a:accent1>
      <a:accent2>
        <a:srgbClr val="D8661F"/>
      </a:accent2>
      <a:accent3>
        <a:srgbClr val="B9D3B6"/>
      </a:accent3>
      <a:accent4>
        <a:srgbClr val="584F29"/>
      </a:accent4>
      <a:accent5>
        <a:srgbClr val="00B2A5"/>
      </a:accent5>
      <a:accent6>
        <a:srgbClr val="F79646"/>
      </a:accent6>
      <a:hlink>
        <a:srgbClr val="00B0DA"/>
      </a:hlink>
      <a:folHlink>
        <a:srgbClr val="EE1F6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Berkeley_Brights_Tessellations.thmx</Template>
  <TotalTime>804</TotalTime>
  <Words>159</Words>
  <Application>Microsoft Office PowerPoint</Application>
  <PresentationFormat>On-screen Show (4:3)</PresentationFormat>
  <Paragraphs>49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Lucida Grande</vt:lpstr>
      <vt:lpstr>Microsoft YaHei UI</vt:lpstr>
      <vt:lpstr>Arial</vt:lpstr>
      <vt:lpstr>Arial Black</vt:lpstr>
      <vt:lpstr>Calibri</vt:lpstr>
      <vt:lpstr>Cambria Math</vt:lpstr>
      <vt:lpstr>Georgia</vt:lpstr>
      <vt:lpstr>Wingdings</vt:lpstr>
      <vt:lpstr>1_Berkeley_heritage</vt:lpstr>
      <vt:lpstr>Brittle Failure, Ductile Failure and Energy Competition Mechanism</vt:lpstr>
      <vt:lpstr>PowerPoint Presentation</vt:lpstr>
      <vt:lpstr>PowerPoint Presentation</vt:lpstr>
    </vt:vector>
  </TitlesOfParts>
  <Company>UC Berkeley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Laurie Frasier</dc:creator>
  <cp:lastModifiedBy>XUAN HU</cp:lastModifiedBy>
  <cp:revision>76</cp:revision>
  <dcterms:created xsi:type="dcterms:W3CDTF">2013-01-04T23:59:15Z</dcterms:created>
  <dcterms:modified xsi:type="dcterms:W3CDTF">2023-11-16T23:24:46Z</dcterms:modified>
</cp:coreProperties>
</file>

<file path=docProps/thumbnail.jpeg>
</file>